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141411556" r:id="rId3"/>
    <p:sldId id="2141411572" r:id="rId4"/>
    <p:sldId id="2141411565" r:id="rId5"/>
    <p:sldId id="2141411566" r:id="rId6"/>
    <p:sldId id="2141411567" r:id="rId7"/>
    <p:sldId id="2141411568" r:id="rId8"/>
    <p:sldId id="2141411584" r:id="rId9"/>
    <p:sldId id="2141411570" r:id="rId10"/>
    <p:sldId id="2141411571" r:id="rId11"/>
    <p:sldId id="2141411569" r:id="rId12"/>
    <p:sldId id="2141411574" r:id="rId13"/>
    <p:sldId id="2141411575" r:id="rId14"/>
    <p:sldId id="2141411581" r:id="rId15"/>
    <p:sldId id="2141411582" r:id="rId16"/>
    <p:sldId id="2141411576" r:id="rId17"/>
    <p:sldId id="2141411577" r:id="rId18"/>
    <p:sldId id="2141411583" r:id="rId19"/>
    <p:sldId id="2141411578" r:id="rId20"/>
    <p:sldId id="2141411585" r:id="rId21"/>
    <p:sldId id="2141411579" r:id="rId22"/>
    <p:sldId id="2141411580" r:id="rId23"/>
    <p:sldId id="2141411586" r:id="rId24"/>
    <p:sldId id="2141411587" r:id="rId25"/>
    <p:sldId id="2141411588" r:id="rId26"/>
    <p:sldId id="2141411593" r:id="rId27"/>
    <p:sldId id="2141411589" r:id="rId28"/>
    <p:sldId id="2141411594" r:id="rId29"/>
    <p:sldId id="2141411595" r:id="rId30"/>
    <p:sldId id="2141411592" r:id="rId31"/>
    <p:sldId id="26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C5901A-EF85-4332-A38B-8EF140FE0F7A}" v="108" dt="2024-09-11T08:20:13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lip Majeke" userId="78eeabf0-a3af-4c1c-8d66-521715c7c629" providerId="ADAL" clId="{2E9712BB-6557-4431-9112-39924747C97C}"/>
    <pc:docChg chg="undo custSel addSld delSld modSld">
      <pc:chgData name="Phillip Majeke" userId="78eeabf0-a3af-4c1c-8d66-521715c7c629" providerId="ADAL" clId="{2E9712BB-6557-4431-9112-39924747C97C}" dt="2024-09-03T04:33:51.979" v="1318" actId="20577"/>
      <pc:docMkLst>
        <pc:docMk/>
      </pc:docMkLst>
      <pc:sldChg chg="modSp mod">
        <pc:chgData name="Phillip Majeke" userId="78eeabf0-a3af-4c1c-8d66-521715c7c629" providerId="ADAL" clId="{2E9712BB-6557-4431-9112-39924747C97C}" dt="2024-09-02T14:09:05.245" v="700" actId="255"/>
        <pc:sldMkLst>
          <pc:docMk/>
          <pc:sldMk cId="3445457258" sldId="256"/>
        </pc:sldMkLst>
        <pc:spChg chg="mod">
          <ac:chgData name="Phillip Majeke" userId="78eeabf0-a3af-4c1c-8d66-521715c7c629" providerId="ADAL" clId="{2E9712BB-6557-4431-9112-39924747C97C}" dt="2024-09-02T14:09:05.245" v="700" actId="255"/>
          <ac:spMkLst>
            <pc:docMk/>
            <pc:sldMk cId="3445457258" sldId="256"/>
            <ac:spMk id="7" creationId="{0DFEDFF9-2AB3-E9F1-B998-EE99A8386CEA}"/>
          </ac:spMkLst>
        </pc:spChg>
        <pc:spChg chg="mod">
          <ac:chgData name="Phillip Majeke" userId="78eeabf0-a3af-4c1c-8d66-521715c7c629" providerId="ADAL" clId="{2E9712BB-6557-4431-9112-39924747C97C}" dt="2024-09-02T12:03:39.996" v="22" actId="20577"/>
          <ac:spMkLst>
            <pc:docMk/>
            <pc:sldMk cId="3445457258" sldId="256"/>
            <ac:spMk id="8" creationId="{ECE3C382-1CF4-2FCC-0FCA-07CAC4B9EDB1}"/>
          </ac:spMkLst>
        </pc:spChg>
      </pc:sldChg>
      <pc:sldChg chg="modSp mod">
        <pc:chgData name="Phillip Majeke" userId="78eeabf0-a3af-4c1c-8d66-521715c7c629" providerId="ADAL" clId="{2E9712BB-6557-4431-9112-39924747C97C}" dt="2024-09-02T14:10:00.801" v="703" actId="14100"/>
        <pc:sldMkLst>
          <pc:docMk/>
          <pc:sldMk cId="1524233739" sldId="280"/>
        </pc:sldMkLst>
        <pc:spChg chg="mod">
          <ac:chgData name="Phillip Majeke" userId="78eeabf0-a3af-4c1c-8d66-521715c7c629" providerId="ADAL" clId="{2E9712BB-6557-4431-9112-39924747C97C}" dt="2024-09-02T14:10:00.801" v="703" actId="14100"/>
          <ac:spMkLst>
            <pc:docMk/>
            <pc:sldMk cId="1524233739" sldId="280"/>
            <ac:spMk id="4" creationId="{4821A281-7F7B-0EA7-D343-8AB8CDBEBA6C}"/>
          </ac:spMkLst>
        </pc:spChg>
      </pc:sldChg>
      <pc:sldChg chg="modSp mod">
        <pc:chgData name="Phillip Majeke" userId="78eeabf0-a3af-4c1c-8d66-521715c7c629" providerId="ADAL" clId="{2E9712BB-6557-4431-9112-39924747C97C}" dt="2024-09-02T14:21:45.544" v="1021" actId="1076"/>
        <pc:sldMkLst>
          <pc:docMk/>
          <pc:sldMk cId="3266094727" sldId="283"/>
        </pc:sldMkLst>
        <pc:spChg chg="mod">
          <ac:chgData name="Phillip Majeke" userId="78eeabf0-a3af-4c1c-8d66-521715c7c629" providerId="ADAL" clId="{2E9712BB-6557-4431-9112-39924747C97C}" dt="2024-09-02T14:21:45.544" v="1021" actId="1076"/>
          <ac:spMkLst>
            <pc:docMk/>
            <pc:sldMk cId="3266094727" sldId="283"/>
            <ac:spMk id="8" creationId="{0C4238CF-01CB-7469-5FA7-DAB0EEC1A57B}"/>
          </ac:spMkLst>
        </pc:spChg>
      </pc:sldChg>
      <pc:sldChg chg="addSp delSp modSp mod modClrScheme chgLayout">
        <pc:chgData name="Phillip Majeke" userId="78eeabf0-a3af-4c1c-8d66-521715c7c629" providerId="ADAL" clId="{2E9712BB-6557-4431-9112-39924747C97C}" dt="2024-09-02T14:34:00.896" v="1119" actId="113"/>
        <pc:sldMkLst>
          <pc:docMk/>
          <pc:sldMk cId="3902609585" sldId="286"/>
        </pc:sldMkLst>
        <pc:spChg chg="mod">
          <ac:chgData name="Phillip Majeke" userId="78eeabf0-a3af-4c1c-8d66-521715c7c629" providerId="ADAL" clId="{2E9712BB-6557-4431-9112-39924747C97C}" dt="2024-09-02T14:33:26.194" v="1118" actId="26606"/>
          <ac:spMkLst>
            <pc:docMk/>
            <pc:sldMk cId="3902609585" sldId="286"/>
            <ac:spMk id="2" creationId="{4DF6141F-8247-BAFD-0677-F38E25ABDCB0}"/>
          </ac:spMkLst>
        </pc:spChg>
        <pc:spChg chg="add del mod">
          <ac:chgData name="Phillip Majeke" userId="78eeabf0-a3af-4c1c-8d66-521715c7c629" providerId="ADAL" clId="{2E9712BB-6557-4431-9112-39924747C97C}" dt="2024-09-02T14:14:26.387" v="715" actId="478"/>
          <ac:spMkLst>
            <pc:docMk/>
            <pc:sldMk cId="3902609585" sldId="286"/>
            <ac:spMk id="4" creationId="{FEE45FAF-A65E-4965-76DC-6FAF418E95AC}"/>
          </ac:spMkLst>
        </pc:spChg>
        <pc:spChg chg="add del mod">
          <ac:chgData name="Phillip Majeke" userId="78eeabf0-a3af-4c1c-8d66-521715c7c629" providerId="ADAL" clId="{2E9712BB-6557-4431-9112-39924747C97C}" dt="2024-09-02T14:34:00.896" v="1119" actId="113"/>
          <ac:spMkLst>
            <pc:docMk/>
            <pc:sldMk cId="3902609585" sldId="286"/>
            <ac:spMk id="6" creationId="{4AA955E5-E598-8C05-49AD-2598A40288BA}"/>
          </ac:spMkLst>
        </pc:spChg>
        <pc:spChg chg="add del mod">
          <ac:chgData name="Phillip Majeke" userId="78eeabf0-a3af-4c1c-8d66-521715c7c629" providerId="ADAL" clId="{2E9712BB-6557-4431-9112-39924747C97C}" dt="2024-09-02T14:33:26.194" v="1118" actId="26606"/>
          <ac:spMkLst>
            <pc:docMk/>
            <pc:sldMk cId="3902609585" sldId="286"/>
            <ac:spMk id="12" creationId="{66043869-F336-1BB5-400A-3C8CF07CEDB7}"/>
          </ac:spMkLst>
        </pc:spChg>
        <pc:graphicFrameChg chg="add del mod modGraphic">
          <ac:chgData name="Phillip Majeke" userId="78eeabf0-a3af-4c1c-8d66-521715c7c629" providerId="ADAL" clId="{2E9712BB-6557-4431-9112-39924747C97C}" dt="2024-09-02T14:16:07.918" v="716" actId="478"/>
          <ac:graphicFrameMkLst>
            <pc:docMk/>
            <pc:sldMk cId="3902609585" sldId="286"/>
            <ac:graphicFrameMk id="7" creationId="{753E27B9-0DBD-49EF-2A3D-EE3688B7E57A}"/>
          </ac:graphicFrameMkLst>
        </pc:graphicFrameChg>
        <pc:graphicFrameChg chg="add del mod">
          <ac:chgData name="Phillip Majeke" userId="78eeabf0-a3af-4c1c-8d66-521715c7c629" providerId="ADAL" clId="{2E9712BB-6557-4431-9112-39924747C97C}" dt="2024-09-02T14:33:26.194" v="1118" actId="26606"/>
          <ac:graphicFrameMkLst>
            <pc:docMk/>
            <pc:sldMk cId="3902609585" sldId="286"/>
            <ac:graphicFrameMk id="8" creationId="{CEE5F1BF-58FE-7457-FA56-37643172D2C2}"/>
          </ac:graphicFrameMkLst>
        </pc:graphicFrameChg>
      </pc:sldChg>
      <pc:sldChg chg="addSp delSp modSp mod">
        <pc:chgData name="Phillip Majeke" userId="78eeabf0-a3af-4c1c-8d66-521715c7c629" providerId="ADAL" clId="{2E9712BB-6557-4431-9112-39924747C97C}" dt="2024-09-02T12:41:07.114" v="376" actId="1076"/>
        <pc:sldMkLst>
          <pc:docMk/>
          <pc:sldMk cId="4068784895" sldId="287"/>
        </pc:sldMkLst>
        <pc:spChg chg="mod">
          <ac:chgData name="Phillip Majeke" userId="78eeabf0-a3af-4c1c-8d66-521715c7c629" providerId="ADAL" clId="{2E9712BB-6557-4431-9112-39924747C97C}" dt="2024-09-02T12:34:31.083" v="263" actId="1076"/>
          <ac:spMkLst>
            <pc:docMk/>
            <pc:sldMk cId="4068784895" sldId="287"/>
            <ac:spMk id="2" creationId="{4DF6141F-8247-BAFD-0677-F38E25ABDCB0}"/>
          </ac:spMkLst>
        </pc:spChg>
        <pc:spChg chg="mod">
          <ac:chgData name="Phillip Majeke" userId="78eeabf0-a3af-4c1c-8d66-521715c7c629" providerId="ADAL" clId="{2E9712BB-6557-4431-9112-39924747C97C}" dt="2024-09-02T12:41:07.114" v="376" actId="1076"/>
          <ac:spMkLst>
            <pc:docMk/>
            <pc:sldMk cId="4068784895" sldId="287"/>
            <ac:spMk id="11" creationId="{5F3D3251-87AB-52D6-22AF-C06B37D13BC1}"/>
          </ac:spMkLst>
        </pc:spChg>
        <pc:picChg chg="add del mod">
          <ac:chgData name="Phillip Majeke" userId="78eeabf0-a3af-4c1c-8d66-521715c7c629" providerId="ADAL" clId="{2E9712BB-6557-4431-9112-39924747C97C}" dt="2024-09-02T12:37:46.524" v="278" actId="478"/>
          <ac:picMkLst>
            <pc:docMk/>
            <pc:sldMk cId="4068784895" sldId="287"/>
            <ac:picMk id="5" creationId="{9EDE5FBD-FF5E-0EC1-5AB2-F232E4FE7337}"/>
          </ac:picMkLst>
        </pc:picChg>
        <pc:picChg chg="del">
          <ac:chgData name="Phillip Majeke" userId="78eeabf0-a3af-4c1c-8d66-521715c7c629" providerId="ADAL" clId="{2E9712BB-6557-4431-9112-39924747C97C}" dt="2024-09-02T12:37:33.027" v="274" actId="478"/>
          <ac:picMkLst>
            <pc:docMk/>
            <pc:sldMk cId="4068784895" sldId="287"/>
            <ac:picMk id="6" creationId="{CD00CB1A-468B-74EB-4824-2884C82616AB}"/>
          </ac:picMkLst>
        </pc:picChg>
        <pc:picChg chg="add mod">
          <ac:chgData name="Phillip Majeke" userId="78eeabf0-a3af-4c1c-8d66-521715c7c629" providerId="ADAL" clId="{2E9712BB-6557-4431-9112-39924747C97C}" dt="2024-09-02T12:38:57.717" v="286" actId="14100"/>
          <ac:picMkLst>
            <pc:docMk/>
            <pc:sldMk cId="4068784895" sldId="287"/>
            <ac:picMk id="9" creationId="{F89D846F-EB87-99EF-BF0A-EE767EC53870}"/>
          </ac:picMkLst>
        </pc:picChg>
      </pc:sldChg>
      <pc:sldChg chg="modSp mod">
        <pc:chgData name="Phillip Majeke" userId="78eeabf0-a3af-4c1c-8d66-521715c7c629" providerId="ADAL" clId="{2E9712BB-6557-4431-9112-39924747C97C}" dt="2024-09-02T14:21:17.997" v="1017" actId="20577"/>
        <pc:sldMkLst>
          <pc:docMk/>
          <pc:sldMk cId="1377509399" sldId="290"/>
        </pc:sldMkLst>
        <pc:graphicFrameChg chg="modGraphic">
          <ac:chgData name="Phillip Majeke" userId="78eeabf0-a3af-4c1c-8d66-521715c7c629" providerId="ADAL" clId="{2E9712BB-6557-4431-9112-39924747C97C}" dt="2024-09-02T14:21:17.997" v="1017" actId="20577"/>
          <ac:graphicFrameMkLst>
            <pc:docMk/>
            <pc:sldMk cId="1377509399" sldId="290"/>
            <ac:graphicFrameMk id="5" creationId="{2B293626-08B3-103E-BBED-F0F809056B93}"/>
          </ac:graphicFrameMkLst>
        </pc:graphicFrameChg>
      </pc:sldChg>
      <pc:sldChg chg="addSp delSp modSp mod">
        <pc:chgData name="Phillip Majeke" userId="78eeabf0-a3af-4c1c-8d66-521715c7c629" providerId="ADAL" clId="{2E9712BB-6557-4431-9112-39924747C97C}" dt="2024-09-02T14:22:13.017" v="1027"/>
        <pc:sldMkLst>
          <pc:docMk/>
          <pc:sldMk cId="317353008" sldId="2141411553"/>
        </pc:sldMkLst>
        <pc:spChg chg="add mod">
          <ac:chgData name="Phillip Majeke" userId="78eeabf0-a3af-4c1c-8d66-521715c7c629" providerId="ADAL" clId="{2E9712BB-6557-4431-9112-39924747C97C}" dt="2024-09-02T14:22:13.017" v="1027"/>
          <ac:spMkLst>
            <pc:docMk/>
            <pc:sldMk cId="317353008" sldId="2141411553"/>
            <ac:spMk id="2" creationId="{84EF356E-F6DD-3BA1-2C1C-79D8AD297A13}"/>
          </ac:spMkLst>
        </pc:spChg>
        <pc:spChg chg="del">
          <ac:chgData name="Phillip Majeke" userId="78eeabf0-a3af-4c1c-8d66-521715c7c629" providerId="ADAL" clId="{2E9712BB-6557-4431-9112-39924747C97C}" dt="2024-09-02T14:22:10.784" v="1026" actId="478"/>
          <ac:spMkLst>
            <pc:docMk/>
            <pc:sldMk cId="317353008" sldId="2141411553"/>
            <ac:spMk id="10" creationId="{CBAAA709-39A7-A79F-36F2-C222A49A174A}"/>
          </ac:spMkLst>
        </pc:spChg>
      </pc:sldChg>
      <pc:sldChg chg="addSp delSp modSp mod">
        <pc:chgData name="Phillip Majeke" userId="78eeabf0-a3af-4c1c-8d66-521715c7c629" providerId="ADAL" clId="{2E9712BB-6557-4431-9112-39924747C97C}" dt="2024-09-02T14:22:05.610" v="1025"/>
        <pc:sldMkLst>
          <pc:docMk/>
          <pc:sldMk cId="2128670897" sldId="2141411554"/>
        </pc:sldMkLst>
        <pc:spChg chg="add mod">
          <ac:chgData name="Phillip Majeke" userId="78eeabf0-a3af-4c1c-8d66-521715c7c629" providerId="ADAL" clId="{2E9712BB-6557-4431-9112-39924747C97C}" dt="2024-09-02T14:22:05.610" v="1025"/>
          <ac:spMkLst>
            <pc:docMk/>
            <pc:sldMk cId="2128670897" sldId="2141411554"/>
            <ac:spMk id="2" creationId="{ED38409C-B308-1A99-171A-5B593867748B}"/>
          </ac:spMkLst>
        </pc:spChg>
        <pc:spChg chg="del">
          <ac:chgData name="Phillip Majeke" userId="78eeabf0-a3af-4c1c-8d66-521715c7c629" providerId="ADAL" clId="{2E9712BB-6557-4431-9112-39924747C97C}" dt="2024-09-02T14:22:03.495" v="1024" actId="478"/>
          <ac:spMkLst>
            <pc:docMk/>
            <pc:sldMk cId="2128670897" sldId="2141411554"/>
            <ac:spMk id="8" creationId="{EAF80489-DF51-F074-57C9-C739A36E487F}"/>
          </ac:spMkLst>
        </pc:spChg>
      </pc:sldChg>
      <pc:sldChg chg="addSp delSp modSp mod">
        <pc:chgData name="Phillip Majeke" userId="78eeabf0-a3af-4c1c-8d66-521715c7c629" providerId="ADAL" clId="{2E9712BB-6557-4431-9112-39924747C97C}" dt="2024-09-02T14:21:58.147" v="1023"/>
        <pc:sldMkLst>
          <pc:docMk/>
          <pc:sldMk cId="3632543982" sldId="2141411555"/>
        </pc:sldMkLst>
        <pc:spChg chg="add mod">
          <ac:chgData name="Phillip Majeke" userId="78eeabf0-a3af-4c1c-8d66-521715c7c629" providerId="ADAL" clId="{2E9712BB-6557-4431-9112-39924747C97C}" dt="2024-09-02T14:21:58.147" v="1023"/>
          <ac:spMkLst>
            <pc:docMk/>
            <pc:sldMk cId="3632543982" sldId="2141411555"/>
            <ac:spMk id="2" creationId="{B06C39F9-2D3C-EBF8-3C67-0D421853F977}"/>
          </ac:spMkLst>
        </pc:spChg>
        <pc:spChg chg="del">
          <ac:chgData name="Phillip Majeke" userId="78eeabf0-a3af-4c1c-8d66-521715c7c629" providerId="ADAL" clId="{2E9712BB-6557-4431-9112-39924747C97C}" dt="2024-09-02T14:21:55.324" v="1022" actId="478"/>
          <ac:spMkLst>
            <pc:docMk/>
            <pc:sldMk cId="3632543982" sldId="2141411555"/>
            <ac:spMk id="8" creationId="{A66724AC-9459-921C-0296-8937F2BF0860}"/>
          </ac:spMkLst>
        </pc:spChg>
      </pc:sldChg>
      <pc:sldChg chg="modSp mod">
        <pc:chgData name="Phillip Majeke" userId="78eeabf0-a3af-4c1c-8d66-521715c7c629" providerId="ADAL" clId="{2E9712BB-6557-4431-9112-39924747C97C}" dt="2024-09-02T14:23:08.469" v="1045" actId="14100"/>
        <pc:sldMkLst>
          <pc:docMk/>
          <pc:sldMk cId="2609458334" sldId="2141411557"/>
        </pc:sldMkLst>
        <pc:spChg chg="mod">
          <ac:chgData name="Phillip Majeke" userId="78eeabf0-a3af-4c1c-8d66-521715c7c629" providerId="ADAL" clId="{2E9712BB-6557-4431-9112-39924747C97C}" dt="2024-09-02T14:22:58.861" v="1044" actId="20577"/>
          <ac:spMkLst>
            <pc:docMk/>
            <pc:sldMk cId="2609458334" sldId="2141411557"/>
            <ac:spMk id="10" creationId="{F2F300F1-83A1-B4C0-3BD6-0B71F1F7DDBC}"/>
          </ac:spMkLst>
        </pc:spChg>
        <pc:picChg chg="mod">
          <ac:chgData name="Phillip Majeke" userId="78eeabf0-a3af-4c1c-8d66-521715c7c629" providerId="ADAL" clId="{2E9712BB-6557-4431-9112-39924747C97C}" dt="2024-09-02T14:23:08.469" v="1045" actId="14100"/>
          <ac:picMkLst>
            <pc:docMk/>
            <pc:sldMk cId="2609458334" sldId="2141411557"/>
            <ac:picMk id="9" creationId="{B8DC8B3A-D199-ABDE-FFA4-197E6D95C96D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29:59.550" v="1103" actId="14100"/>
        <pc:sldMkLst>
          <pc:docMk/>
          <pc:sldMk cId="1286126279" sldId="2141411558"/>
        </pc:sldMkLst>
        <pc:spChg chg="add mod">
          <ac:chgData name="Phillip Majeke" userId="78eeabf0-a3af-4c1c-8d66-521715c7c629" providerId="ADAL" clId="{2E9712BB-6557-4431-9112-39924747C97C}" dt="2024-09-02T12:15:27.757" v="88" actId="208"/>
          <ac:spMkLst>
            <pc:docMk/>
            <pc:sldMk cId="1286126279" sldId="2141411558"/>
            <ac:spMk id="4" creationId="{1E46B75C-7B59-18AA-A7C8-8A99077C5E68}"/>
          </ac:spMkLst>
        </pc:spChg>
        <pc:spChg chg="mod">
          <ac:chgData name="Phillip Majeke" userId="78eeabf0-a3af-4c1c-8d66-521715c7c629" providerId="ADAL" clId="{2E9712BB-6557-4431-9112-39924747C97C}" dt="2024-09-02T12:17:03.261" v="95"/>
          <ac:spMkLst>
            <pc:docMk/>
            <pc:sldMk cId="1286126279" sldId="2141411558"/>
            <ac:spMk id="5" creationId="{0B62B695-104F-8771-04A7-A3DEF1CBC3CC}"/>
          </ac:spMkLst>
        </pc:spChg>
        <pc:spChg chg="del">
          <ac:chgData name="Phillip Majeke" userId="78eeabf0-a3af-4c1c-8d66-521715c7c629" providerId="ADAL" clId="{2E9712BB-6557-4431-9112-39924747C97C}" dt="2024-09-02T12:07:41.137" v="73" actId="478"/>
          <ac:spMkLst>
            <pc:docMk/>
            <pc:sldMk cId="1286126279" sldId="2141411558"/>
            <ac:spMk id="6" creationId="{3A99AE17-65F4-6EB5-6858-2F53CD8EA489}"/>
          </ac:spMkLst>
        </pc:spChg>
        <pc:spChg chg="del">
          <ac:chgData name="Phillip Majeke" userId="78eeabf0-a3af-4c1c-8d66-521715c7c629" providerId="ADAL" clId="{2E9712BB-6557-4431-9112-39924747C97C}" dt="2024-09-02T12:13:41.357" v="78" actId="478"/>
          <ac:spMkLst>
            <pc:docMk/>
            <pc:sldMk cId="1286126279" sldId="2141411558"/>
            <ac:spMk id="13" creationId="{585D5E3A-D790-AFD4-6B11-C5F1AF8C2E7E}"/>
          </ac:spMkLst>
        </pc:spChg>
        <pc:spChg chg="del">
          <ac:chgData name="Phillip Majeke" userId="78eeabf0-a3af-4c1c-8d66-521715c7c629" providerId="ADAL" clId="{2E9712BB-6557-4431-9112-39924747C97C}" dt="2024-09-02T12:14:01.742" v="83" actId="478"/>
          <ac:spMkLst>
            <pc:docMk/>
            <pc:sldMk cId="1286126279" sldId="2141411558"/>
            <ac:spMk id="15" creationId="{DDF17184-AD42-F871-8262-5F7876855887}"/>
          </ac:spMkLst>
        </pc:spChg>
        <pc:spChg chg="mod">
          <ac:chgData name="Phillip Majeke" userId="78eeabf0-a3af-4c1c-8d66-521715c7c629" providerId="ADAL" clId="{2E9712BB-6557-4431-9112-39924747C97C}" dt="2024-09-02T14:29:59.550" v="1103" actId="14100"/>
          <ac:spMkLst>
            <pc:docMk/>
            <pc:sldMk cId="1286126279" sldId="2141411558"/>
            <ac:spMk id="17" creationId="{9C46E943-F75E-093A-B15F-0A4CB2E44065}"/>
          </ac:spMkLst>
        </pc:spChg>
        <pc:picChg chg="add mod">
          <ac:chgData name="Phillip Majeke" userId="78eeabf0-a3af-4c1c-8d66-521715c7c629" providerId="ADAL" clId="{2E9712BB-6557-4431-9112-39924747C97C}" dt="2024-09-02T12:14:11.175" v="84" actId="339"/>
          <ac:picMkLst>
            <pc:docMk/>
            <pc:sldMk cId="1286126279" sldId="2141411558"/>
            <ac:picMk id="2" creationId="{3FD36A54-30ED-B6C0-39FA-227D723902BD}"/>
          </ac:picMkLst>
        </pc:picChg>
        <pc:picChg chg="del">
          <ac:chgData name="Phillip Majeke" userId="78eeabf0-a3af-4c1c-8d66-521715c7c629" providerId="ADAL" clId="{2E9712BB-6557-4431-9112-39924747C97C}" dt="2024-09-02T12:07:36.074" v="71" actId="478"/>
          <ac:picMkLst>
            <pc:docMk/>
            <pc:sldMk cId="1286126279" sldId="2141411558"/>
            <ac:picMk id="14" creationId="{66D8246B-72C8-77CE-970C-C2006C841DA0}"/>
          </ac:picMkLst>
        </pc:picChg>
        <pc:picChg chg="del">
          <ac:chgData name="Phillip Majeke" userId="78eeabf0-a3af-4c1c-8d66-521715c7c629" providerId="ADAL" clId="{2E9712BB-6557-4431-9112-39924747C97C}" dt="2024-09-02T12:07:38.015" v="72" actId="478"/>
          <ac:picMkLst>
            <pc:docMk/>
            <pc:sldMk cId="1286126279" sldId="2141411558"/>
            <ac:picMk id="16" creationId="{ECFABA28-738C-925D-F4AD-2FFE0A74A1FB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30:19.383" v="1104" actId="2711"/>
        <pc:sldMkLst>
          <pc:docMk/>
          <pc:sldMk cId="3691448015" sldId="2141411559"/>
        </pc:sldMkLst>
        <pc:spChg chg="mod">
          <ac:chgData name="Phillip Majeke" userId="78eeabf0-a3af-4c1c-8d66-521715c7c629" providerId="ADAL" clId="{2E9712BB-6557-4431-9112-39924747C97C}" dt="2024-09-02T12:17:45.942" v="138" actId="20577"/>
          <ac:spMkLst>
            <pc:docMk/>
            <pc:sldMk cId="3691448015" sldId="2141411559"/>
            <ac:spMk id="5" creationId="{0B62B695-104F-8771-04A7-A3DEF1CBC3CC}"/>
          </ac:spMkLst>
        </pc:spChg>
        <pc:spChg chg="del">
          <ac:chgData name="Phillip Majeke" userId="78eeabf0-a3af-4c1c-8d66-521715c7c629" providerId="ADAL" clId="{2E9712BB-6557-4431-9112-39924747C97C}" dt="2024-09-02T13:20:42.714" v="496" actId="478"/>
          <ac:spMkLst>
            <pc:docMk/>
            <pc:sldMk cId="3691448015" sldId="2141411559"/>
            <ac:spMk id="6" creationId="{3A99AE17-65F4-6EB5-6858-2F53CD8EA489}"/>
          </ac:spMkLst>
        </pc:spChg>
        <pc:spChg chg="del">
          <ac:chgData name="Phillip Majeke" userId="78eeabf0-a3af-4c1c-8d66-521715c7c629" providerId="ADAL" clId="{2E9712BB-6557-4431-9112-39924747C97C}" dt="2024-09-02T13:19:23.181" v="392" actId="478"/>
          <ac:spMkLst>
            <pc:docMk/>
            <pc:sldMk cId="3691448015" sldId="2141411559"/>
            <ac:spMk id="13" creationId="{585D5E3A-D790-AFD4-6B11-C5F1AF8C2E7E}"/>
          </ac:spMkLst>
        </pc:spChg>
        <pc:spChg chg="del">
          <ac:chgData name="Phillip Majeke" userId="78eeabf0-a3af-4c1c-8d66-521715c7c629" providerId="ADAL" clId="{2E9712BB-6557-4431-9112-39924747C97C}" dt="2024-09-02T13:19:44.636" v="397" actId="478"/>
          <ac:spMkLst>
            <pc:docMk/>
            <pc:sldMk cId="3691448015" sldId="2141411559"/>
            <ac:spMk id="15" creationId="{DDF17184-AD42-F871-8262-5F7876855887}"/>
          </ac:spMkLst>
        </pc:spChg>
        <pc:spChg chg="mod">
          <ac:chgData name="Phillip Majeke" userId="78eeabf0-a3af-4c1c-8d66-521715c7c629" providerId="ADAL" clId="{2E9712BB-6557-4431-9112-39924747C97C}" dt="2024-09-02T14:30:19.383" v="1104" actId="2711"/>
          <ac:spMkLst>
            <pc:docMk/>
            <pc:sldMk cId="3691448015" sldId="2141411559"/>
            <ac:spMk id="17" creationId="{9C46E943-F75E-093A-B15F-0A4CB2E44065}"/>
          </ac:spMkLst>
        </pc:spChg>
        <pc:spChg chg="del">
          <ac:chgData name="Phillip Majeke" userId="78eeabf0-a3af-4c1c-8d66-521715c7c629" providerId="ADAL" clId="{2E9712BB-6557-4431-9112-39924747C97C}" dt="2024-09-02T13:19:27.390" v="393" actId="478"/>
          <ac:spMkLst>
            <pc:docMk/>
            <pc:sldMk cId="3691448015" sldId="2141411559"/>
            <ac:spMk id="18" creationId="{AA22C3AA-A35A-CDAF-3E25-A40842B753D6}"/>
          </ac:spMkLst>
        </pc:spChg>
        <pc:picChg chg="add mod">
          <ac:chgData name="Phillip Majeke" userId="78eeabf0-a3af-4c1c-8d66-521715c7c629" providerId="ADAL" clId="{2E9712BB-6557-4431-9112-39924747C97C}" dt="2024-09-02T13:20:47.325" v="497" actId="14100"/>
          <ac:picMkLst>
            <pc:docMk/>
            <pc:sldMk cId="3691448015" sldId="2141411559"/>
            <ac:picMk id="2" creationId="{DB720178-7044-E00B-4DC6-A036BD618A6F}"/>
          </ac:picMkLst>
        </pc:picChg>
        <pc:picChg chg="del">
          <ac:chgData name="Phillip Majeke" userId="78eeabf0-a3af-4c1c-8d66-521715c7c629" providerId="ADAL" clId="{2E9712BB-6557-4431-9112-39924747C97C}" dt="2024-09-02T12:17:50.172" v="140" actId="478"/>
          <ac:picMkLst>
            <pc:docMk/>
            <pc:sldMk cId="3691448015" sldId="2141411559"/>
            <ac:picMk id="14" creationId="{66D8246B-72C8-77CE-970C-C2006C841DA0}"/>
          </ac:picMkLst>
        </pc:picChg>
        <pc:picChg chg="del">
          <ac:chgData name="Phillip Majeke" userId="78eeabf0-a3af-4c1c-8d66-521715c7c629" providerId="ADAL" clId="{2E9712BB-6557-4431-9112-39924747C97C}" dt="2024-09-02T12:17:48.561" v="139" actId="478"/>
          <ac:picMkLst>
            <pc:docMk/>
            <pc:sldMk cId="3691448015" sldId="2141411559"/>
            <ac:picMk id="16" creationId="{ECFABA28-738C-925D-F4AD-2FFE0A74A1FB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25:46.857" v="1055" actId="14100"/>
        <pc:sldMkLst>
          <pc:docMk/>
          <pc:sldMk cId="3720800072" sldId="2141411560"/>
        </pc:sldMkLst>
        <pc:spChg chg="mod">
          <ac:chgData name="Phillip Majeke" userId="78eeabf0-a3af-4c1c-8d66-521715c7c629" providerId="ADAL" clId="{2E9712BB-6557-4431-9112-39924747C97C}" dt="2024-09-02T12:24:10.812" v="145" actId="404"/>
          <ac:spMkLst>
            <pc:docMk/>
            <pc:sldMk cId="3720800072" sldId="2141411560"/>
            <ac:spMk id="5" creationId="{0B62B695-104F-8771-04A7-A3DEF1CBC3CC}"/>
          </ac:spMkLst>
        </pc:spChg>
        <pc:spChg chg="del">
          <ac:chgData name="Phillip Majeke" userId="78eeabf0-a3af-4c1c-8d66-521715c7c629" providerId="ADAL" clId="{2E9712BB-6557-4431-9112-39924747C97C}" dt="2024-09-02T12:25:14.131" v="153" actId="478"/>
          <ac:spMkLst>
            <pc:docMk/>
            <pc:sldMk cId="3720800072" sldId="2141411560"/>
            <ac:spMk id="6" creationId="{3A99AE17-65F4-6EB5-6858-2F53CD8EA489}"/>
          </ac:spMkLst>
        </pc:spChg>
        <pc:spChg chg="add mod">
          <ac:chgData name="Phillip Majeke" userId="78eeabf0-a3af-4c1c-8d66-521715c7c629" providerId="ADAL" clId="{2E9712BB-6557-4431-9112-39924747C97C}" dt="2024-09-02T14:25:24.481" v="1049" actId="1076"/>
          <ac:spMkLst>
            <pc:docMk/>
            <pc:sldMk cId="3720800072" sldId="2141411560"/>
            <ac:spMk id="10" creationId="{DA5845DC-C2FE-7B12-328C-8CD4756F9ED6}"/>
          </ac:spMkLst>
        </pc:spChg>
        <pc:spChg chg="del">
          <ac:chgData name="Phillip Majeke" userId="78eeabf0-a3af-4c1c-8d66-521715c7c629" providerId="ADAL" clId="{2E9712BB-6557-4431-9112-39924747C97C}" dt="2024-09-02T12:25:17.066" v="154" actId="478"/>
          <ac:spMkLst>
            <pc:docMk/>
            <pc:sldMk cId="3720800072" sldId="2141411560"/>
            <ac:spMk id="13" creationId="{585D5E3A-D790-AFD4-6B11-C5F1AF8C2E7E}"/>
          </ac:spMkLst>
        </pc:spChg>
        <pc:spChg chg="del">
          <ac:chgData name="Phillip Majeke" userId="78eeabf0-a3af-4c1c-8d66-521715c7c629" providerId="ADAL" clId="{2E9712BB-6557-4431-9112-39924747C97C}" dt="2024-09-02T12:24:41.763" v="148" actId="478"/>
          <ac:spMkLst>
            <pc:docMk/>
            <pc:sldMk cId="3720800072" sldId="2141411560"/>
            <ac:spMk id="15" creationId="{DDF17184-AD42-F871-8262-5F7876855887}"/>
          </ac:spMkLst>
        </pc:spChg>
        <pc:spChg chg="del">
          <ac:chgData name="Phillip Majeke" userId="78eeabf0-a3af-4c1c-8d66-521715c7c629" providerId="ADAL" clId="{2E9712BB-6557-4431-9112-39924747C97C}" dt="2024-09-02T12:24:56.047" v="151" actId="478"/>
          <ac:spMkLst>
            <pc:docMk/>
            <pc:sldMk cId="3720800072" sldId="2141411560"/>
            <ac:spMk id="17" creationId="{9C46E943-F75E-093A-B15F-0A4CB2E44065}"/>
          </ac:spMkLst>
        </pc:spChg>
        <pc:spChg chg="del">
          <ac:chgData name="Phillip Majeke" userId="78eeabf0-a3af-4c1c-8d66-521715c7c629" providerId="ADAL" clId="{2E9712BB-6557-4431-9112-39924747C97C}" dt="2024-09-02T12:25:19.809" v="155" actId="478"/>
          <ac:spMkLst>
            <pc:docMk/>
            <pc:sldMk cId="3720800072" sldId="2141411560"/>
            <ac:spMk id="18" creationId="{AA22C3AA-A35A-CDAF-3E25-A40842B753D6}"/>
          </ac:spMkLst>
        </pc:spChg>
        <pc:picChg chg="add mod">
          <ac:chgData name="Phillip Majeke" userId="78eeabf0-a3af-4c1c-8d66-521715c7c629" providerId="ADAL" clId="{2E9712BB-6557-4431-9112-39924747C97C}" dt="2024-09-02T14:25:40.876" v="1053" actId="14100"/>
          <ac:picMkLst>
            <pc:docMk/>
            <pc:sldMk cId="3720800072" sldId="2141411560"/>
            <ac:picMk id="2" creationId="{3C1D6E18-B8AA-F57B-38BD-31B3052AB9C9}"/>
          </ac:picMkLst>
        </pc:picChg>
        <pc:picChg chg="add mod">
          <ac:chgData name="Phillip Majeke" userId="78eeabf0-a3af-4c1c-8d66-521715c7c629" providerId="ADAL" clId="{2E9712BB-6557-4431-9112-39924747C97C}" dt="2024-09-02T14:25:40.876" v="1053" actId="14100"/>
          <ac:picMkLst>
            <pc:docMk/>
            <pc:sldMk cId="3720800072" sldId="2141411560"/>
            <ac:picMk id="4" creationId="{FE81887E-0C47-B82E-6302-1D1ADB56C174}"/>
          </ac:picMkLst>
        </pc:picChg>
        <pc:picChg chg="add mod">
          <ac:chgData name="Phillip Majeke" userId="78eeabf0-a3af-4c1c-8d66-521715c7c629" providerId="ADAL" clId="{2E9712BB-6557-4431-9112-39924747C97C}" dt="2024-09-02T14:25:40.876" v="1053" actId="14100"/>
          <ac:picMkLst>
            <pc:docMk/>
            <pc:sldMk cId="3720800072" sldId="2141411560"/>
            <ac:picMk id="7" creationId="{C8E21DFE-CBF2-04A4-BD44-88C57A90AF54}"/>
          </ac:picMkLst>
        </pc:picChg>
        <pc:picChg chg="add mod">
          <ac:chgData name="Phillip Majeke" userId="78eeabf0-a3af-4c1c-8d66-521715c7c629" providerId="ADAL" clId="{2E9712BB-6557-4431-9112-39924747C97C}" dt="2024-09-02T14:25:46.857" v="1055" actId="14100"/>
          <ac:picMkLst>
            <pc:docMk/>
            <pc:sldMk cId="3720800072" sldId="2141411560"/>
            <ac:picMk id="8" creationId="{01A8F285-8E8D-21ED-5F97-074C88DD6285}"/>
          </ac:picMkLst>
        </pc:picChg>
        <pc:picChg chg="add mod">
          <ac:chgData name="Phillip Majeke" userId="78eeabf0-a3af-4c1c-8d66-521715c7c629" providerId="ADAL" clId="{2E9712BB-6557-4431-9112-39924747C97C}" dt="2024-09-02T14:25:40.876" v="1053" actId="14100"/>
          <ac:picMkLst>
            <pc:docMk/>
            <pc:sldMk cId="3720800072" sldId="2141411560"/>
            <ac:picMk id="9" creationId="{0C53B537-FC0C-2DA5-72B5-E0855FDC43BF}"/>
          </ac:picMkLst>
        </pc:picChg>
        <pc:picChg chg="add mod">
          <ac:chgData name="Phillip Majeke" userId="78eeabf0-a3af-4c1c-8d66-521715c7c629" providerId="ADAL" clId="{2E9712BB-6557-4431-9112-39924747C97C}" dt="2024-09-02T14:25:29.625" v="1051" actId="571"/>
          <ac:picMkLst>
            <pc:docMk/>
            <pc:sldMk cId="3720800072" sldId="2141411560"/>
            <ac:picMk id="11" creationId="{59F8C6E6-ACCF-FD21-9957-2D4804EC21B5}"/>
          </ac:picMkLst>
        </pc:picChg>
        <pc:picChg chg="add mod">
          <ac:chgData name="Phillip Majeke" userId="78eeabf0-a3af-4c1c-8d66-521715c7c629" providerId="ADAL" clId="{2E9712BB-6557-4431-9112-39924747C97C}" dt="2024-09-02T14:25:29.625" v="1051" actId="571"/>
          <ac:picMkLst>
            <pc:docMk/>
            <pc:sldMk cId="3720800072" sldId="2141411560"/>
            <ac:picMk id="12" creationId="{40DBE6D8-FF77-DDCE-2E45-BD60500AA08A}"/>
          </ac:picMkLst>
        </pc:picChg>
        <pc:picChg chg="del">
          <ac:chgData name="Phillip Majeke" userId="78eeabf0-a3af-4c1c-8d66-521715c7c629" providerId="ADAL" clId="{2E9712BB-6557-4431-9112-39924747C97C}" dt="2024-09-02T12:24:37.791" v="147" actId="478"/>
          <ac:picMkLst>
            <pc:docMk/>
            <pc:sldMk cId="3720800072" sldId="2141411560"/>
            <ac:picMk id="14" creationId="{66D8246B-72C8-77CE-970C-C2006C841DA0}"/>
          </ac:picMkLst>
        </pc:picChg>
        <pc:picChg chg="del">
          <ac:chgData name="Phillip Majeke" userId="78eeabf0-a3af-4c1c-8d66-521715c7c629" providerId="ADAL" clId="{2E9712BB-6557-4431-9112-39924747C97C}" dt="2024-09-02T12:24:35.478" v="146" actId="478"/>
          <ac:picMkLst>
            <pc:docMk/>
            <pc:sldMk cId="3720800072" sldId="2141411560"/>
            <ac:picMk id="16" creationId="{ECFABA28-738C-925D-F4AD-2FFE0A74A1FB}"/>
          </ac:picMkLst>
        </pc:picChg>
        <pc:picChg chg="add mod">
          <ac:chgData name="Phillip Majeke" userId="78eeabf0-a3af-4c1c-8d66-521715c7c629" providerId="ADAL" clId="{2E9712BB-6557-4431-9112-39924747C97C}" dt="2024-09-02T14:25:29.625" v="1051" actId="571"/>
          <ac:picMkLst>
            <pc:docMk/>
            <pc:sldMk cId="3720800072" sldId="2141411560"/>
            <ac:picMk id="19" creationId="{667FBC31-4278-9C05-BF1D-EC91D804BB09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30:48.595" v="1106" actId="2711"/>
        <pc:sldMkLst>
          <pc:docMk/>
          <pc:sldMk cId="1764474209" sldId="2141411561"/>
        </pc:sldMkLst>
        <pc:spChg chg="mod">
          <ac:chgData name="Phillip Majeke" userId="78eeabf0-a3af-4c1c-8d66-521715c7c629" providerId="ADAL" clId="{2E9712BB-6557-4431-9112-39924747C97C}" dt="2024-09-02T13:21:53.579" v="544" actId="5793"/>
          <ac:spMkLst>
            <pc:docMk/>
            <pc:sldMk cId="1764474209" sldId="2141411561"/>
            <ac:spMk id="5" creationId="{0B62B695-104F-8771-04A7-A3DEF1CBC3CC}"/>
          </ac:spMkLst>
        </pc:spChg>
        <pc:spChg chg="del mod">
          <ac:chgData name="Phillip Majeke" userId="78eeabf0-a3af-4c1c-8d66-521715c7c629" providerId="ADAL" clId="{2E9712BB-6557-4431-9112-39924747C97C}" dt="2024-09-02T14:03:21.918" v="607" actId="478"/>
          <ac:spMkLst>
            <pc:docMk/>
            <pc:sldMk cId="1764474209" sldId="2141411561"/>
            <ac:spMk id="17" creationId="{9C46E943-F75E-093A-B15F-0A4CB2E44065}"/>
          </ac:spMkLst>
        </pc:spChg>
        <pc:graphicFrameChg chg="add mod modGraphic">
          <ac:chgData name="Phillip Majeke" userId="78eeabf0-a3af-4c1c-8d66-521715c7c629" providerId="ADAL" clId="{2E9712BB-6557-4431-9112-39924747C97C}" dt="2024-09-02T14:30:48.595" v="1106" actId="2711"/>
          <ac:graphicFrameMkLst>
            <pc:docMk/>
            <pc:sldMk cId="1764474209" sldId="2141411561"/>
            <ac:graphicFrameMk id="7" creationId="{875B0856-CC0E-73E9-89C9-84AA11970EA6}"/>
          </ac:graphicFrameMkLst>
        </pc:graphicFrameChg>
        <pc:picChg chg="del">
          <ac:chgData name="Phillip Majeke" userId="78eeabf0-a3af-4c1c-8d66-521715c7c629" providerId="ADAL" clId="{2E9712BB-6557-4431-9112-39924747C97C}" dt="2024-09-02T13:21:57.767" v="545" actId="478"/>
          <ac:picMkLst>
            <pc:docMk/>
            <pc:sldMk cId="1764474209" sldId="2141411561"/>
            <ac:picMk id="2" creationId="{DB720178-7044-E00B-4DC6-A036BD618A6F}"/>
          </ac:picMkLst>
        </pc:picChg>
        <pc:picChg chg="add mod">
          <ac:chgData name="Phillip Majeke" userId="78eeabf0-a3af-4c1c-8d66-521715c7c629" providerId="ADAL" clId="{2E9712BB-6557-4431-9112-39924747C97C}" dt="2024-09-02T14:05:04.066" v="631" actId="14100"/>
          <ac:picMkLst>
            <pc:docMk/>
            <pc:sldMk cId="1764474209" sldId="2141411561"/>
            <ac:picMk id="4" creationId="{E9A7B4F5-FDE9-AE81-1658-819CA7A0A540}"/>
          </ac:picMkLst>
        </pc:picChg>
        <pc:picChg chg="add del mod">
          <ac:chgData name="Phillip Majeke" userId="78eeabf0-a3af-4c1c-8d66-521715c7c629" providerId="ADAL" clId="{2E9712BB-6557-4431-9112-39924747C97C}" dt="2024-09-02T14:03:12.193" v="604" actId="478"/>
          <ac:picMkLst>
            <pc:docMk/>
            <pc:sldMk cId="1764474209" sldId="2141411561"/>
            <ac:picMk id="6" creationId="{2023CD96-C90C-AFFD-9199-0376B4030102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2T14:31:23.589" v="1114" actId="20577"/>
        <pc:sldMkLst>
          <pc:docMk/>
          <pc:sldMk cId="3760131933" sldId="2141411562"/>
        </pc:sldMkLst>
        <pc:spChg chg="add del mod">
          <ac:chgData name="Phillip Majeke" userId="78eeabf0-a3af-4c1c-8d66-521715c7c629" providerId="ADAL" clId="{2E9712BB-6557-4431-9112-39924747C97C}" dt="2024-09-02T13:36:07.438" v="567" actId="478"/>
          <ac:spMkLst>
            <pc:docMk/>
            <pc:sldMk cId="3760131933" sldId="2141411562"/>
            <ac:spMk id="2" creationId="{15D99C2D-95BF-3016-71F8-D3519B5AC681}"/>
          </ac:spMkLst>
        </pc:spChg>
        <pc:spChg chg="add mod">
          <ac:chgData name="Phillip Majeke" userId="78eeabf0-a3af-4c1c-8d66-521715c7c629" providerId="ADAL" clId="{2E9712BB-6557-4431-9112-39924747C97C}" dt="2024-09-02T14:31:23.589" v="1114" actId="20577"/>
          <ac:spMkLst>
            <pc:docMk/>
            <pc:sldMk cId="3760131933" sldId="2141411562"/>
            <ac:spMk id="10" creationId="{7836D5D8-5FA5-EB6A-1A11-E8EFE0BC5D47}"/>
          </ac:spMkLst>
        </pc:spChg>
        <pc:spChg chg="add mod">
          <ac:chgData name="Phillip Majeke" userId="78eeabf0-a3af-4c1c-8d66-521715c7c629" providerId="ADAL" clId="{2E9712BB-6557-4431-9112-39924747C97C}" dt="2024-09-02T14:11:07.468" v="706" actId="1076"/>
          <ac:spMkLst>
            <pc:docMk/>
            <pc:sldMk cId="3760131933" sldId="2141411562"/>
            <ac:spMk id="11" creationId="{D57AE3DF-B8E5-E7D2-C08D-B45214F35757}"/>
          </ac:spMkLst>
        </pc:spChg>
        <pc:spChg chg="del mod">
          <ac:chgData name="Phillip Majeke" userId="78eeabf0-a3af-4c1c-8d66-521715c7c629" providerId="ADAL" clId="{2E9712BB-6557-4431-9112-39924747C97C}" dt="2024-09-02T13:44:16.508" v="591" actId="478"/>
          <ac:spMkLst>
            <pc:docMk/>
            <pc:sldMk cId="3760131933" sldId="2141411562"/>
            <ac:spMk id="17" creationId="{9C46E943-F75E-093A-B15F-0A4CB2E44065}"/>
          </ac:spMkLst>
        </pc:spChg>
        <pc:picChg chg="del">
          <ac:chgData name="Phillip Majeke" userId="78eeabf0-a3af-4c1c-8d66-521715c7c629" providerId="ADAL" clId="{2E9712BB-6557-4431-9112-39924747C97C}" dt="2024-09-02T13:29:07.848" v="561" actId="478"/>
          <ac:picMkLst>
            <pc:docMk/>
            <pc:sldMk cId="3760131933" sldId="2141411562"/>
            <ac:picMk id="4" creationId="{E9A7B4F5-FDE9-AE81-1658-819CA7A0A540}"/>
          </ac:picMkLst>
        </pc:picChg>
        <pc:picChg chg="mod">
          <ac:chgData name="Phillip Majeke" userId="78eeabf0-a3af-4c1c-8d66-521715c7c629" providerId="ADAL" clId="{2E9712BB-6557-4431-9112-39924747C97C}" dt="2024-09-02T13:37:17.411" v="573" actId="14100"/>
          <ac:picMkLst>
            <pc:docMk/>
            <pc:sldMk cId="3760131933" sldId="2141411562"/>
            <ac:picMk id="6" creationId="{2023CD96-C90C-AFFD-9199-0376B4030102}"/>
          </ac:picMkLst>
        </pc:picChg>
        <pc:picChg chg="add mod">
          <ac:chgData name="Phillip Majeke" userId="78eeabf0-a3af-4c1c-8d66-521715c7c629" providerId="ADAL" clId="{2E9712BB-6557-4431-9112-39924747C97C}" dt="2024-09-02T13:40:27.294" v="576" actId="1076"/>
          <ac:picMkLst>
            <pc:docMk/>
            <pc:sldMk cId="3760131933" sldId="2141411562"/>
            <ac:picMk id="8" creationId="{62ADE258-A99B-671F-0D5E-C4C2CC928075}"/>
          </ac:picMkLst>
        </pc:picChg>
      </pc:sldChg>
      <pc:sldChg chg="addSp delSp modSp add mod">
        <pc:chgData name="Phillip Majeke" userId="78eeabf0-a3af-4c1c-8d66-521715c7c629" providerId="ADAL" clId="{2E9712BB-6557-4431-9112-39924747C97C}" dt="2024-09-03T04:33:51.979" v="1318" actId="20577"/>
        <pc:sldMkLst>
          <pc:docMk/>
          <pc:sldMk cId="295658262" sldId="2141411563"/>
        </pc:sldMkLst>
        <pc:spChg chg="mod">
          <ac:chgData name="Phillip Majeke" userId="78eeabf0-a3af-4c1c-8d66-521715c7c629" providerId="ADAL" clId="{2E9712BB-6557-4431-9112-39924747C97C}" dt="2024-09-03T04:33:51.979" v="1318" actId="20577"/>
          <ac:spMkLst>
            <pc:docMk/>
            <pc:sldMk cId="295658262" sldId="2141411563"/>
            <ac:spMk id="10" creationId="{7836D5D8-5FA5-EB6A-1A11-E8EFE0BC5D47}"/>
          </ac:spMkLst>
        </pc:spChg>
        <pc:spChg chg="del">
          <ac:chgData name="Phillip Majeke" userId="78eeabf0-a3af-4c1c-8d66-521715c7c629" providerId="ADAL" clId="{2E9712BB-6557-4431-9112-39924747C97C}" dt="2024-09-03T04:26:55.921" v="1132" actId="478"/>
          <ac:spMkLst>
            <pc:docMk/>
            <pc:sldMk cId="295658262" sldId="2141411563"/>
            <ac:spMk id="11" creationId="{D57AE3DF-B8E5-E7D2-C08D-B45214F35757}"/>
          </ac:spMkLst>
        </pc:spChg>
        <pc:picChg chg="add del mod">
          <ac:chgData name="Phillip Majeke" userId="78eeabf0-a3af-4c1c-8d66-521715c7c629" providerId="ADAL" clId="{2E9712BB-6557-4431-9112-39924747C97C}" dt="2024-09-03T04:29:36.788" v="1270" actId="478"/>
          <ac:picMkLst>
            <pc:docMk/>
            <pc:sldMk cId="295658262" sldId="2141411563"/>
            <ac:picMk id="4" creationId="{4B55C692-DC9F-850C-3CF0-913E7BAB9E1B}"/>
          </ac:picMkLst>
        </pc:picChg>
        <pc:picChg chg="del">
          <ac:chgData name="Phillip Majeke" userId="78eeabf0-a3af-4c1c-8d66-521715c7c629" providerId="ADAL" clId="{2E9712BB-6557-4431-9112-39924747C97C}" dt="2024-09-03T04:26:03.691" v="1121" actId="478"/>
          <ac:picMkLst>
            <pc:docMk/>
            <pc:sldMk cId="295658262" sldId="2141411563"/>
            <ac:picMk id="6" creationId="{2023CD96-C90C-AFFD-9199-0376B4030102}"/>
          </ac:picMkLst>
        </pc:picChg>
        <pc:picChg chg="del">
          <ac:chgData name="Phillip Majeke" userId="78eeabf0-a3af-4c1c-8d66-521715c7c629" providerId="ADAL" clId="{2E9712BB-6557-4431-9112-39924747C97C}" dt="2024-09-03T04:26:05.898" v="1122" actId="478"/>
          <ac:picMkLst>
            <pc:docMk/>
            <pc:sldMk cId="295658262" sldId="2141411563"/>
            <ac:picMk id="8" creationId="{62ADE258-A99B-671F-0D5E-C4C2CC928075}"/>
          </ac:picMkLst>
        </pc:picChg>
        <pc:picChg chg="add del mod">
          <ac:chgData name="Phillip Majeke" userId="78eeabf0-a3af-4c1c-8d66-521715c7c629" providerId="ADAL" clId="{2E9712BB-6557-4431-9112-39924747C97C}" dt="2024-09-03T04:29:38.819" v="1271" actId="478"/>
          <ac:picMkLst>
            <pc:docMk/>
            <pc:sldMk cId="295658262" sldId="2141411563"/>
            <ac:picMk id="9" creationId="{99D28188-2936-3FF1-B17A-4EDF052F778B}"/>
          </ac:picMkLst>
        </pc:picChg>
        <pc:picChg chg="add mod">
          <ac:chgData name="Phillip Majeke" userId="78eeabf0-a3af-4c1c-8d66-521715c7c629" providerId="ADAL" clId="{2E9712BB-6557-4431-9112-39924747C97C}" dt="2024-09-03T04:33:18.620" v="1297" actId="1076"/>
          <ac:picMkLst>
            <pc:docMk/>
            <pc:sldMk cId="295658262" sldId="2141411563"/>
            <ac:picMk id="13" creationId="{224A04F7-DBBC-FC64-7C15-BED4751BA001}"/>
          </ac:picMkLst>
        </pc:picChg>
        <pc:picChg chg="add del mod">
          <ac:chgData name="Phillip Majeke" userId="78eeabf0-a3af-4c1c-8d66-521715c7c629" providerId="ADAL" clId="{2E9712BB-6557-4431-9112-39924747C97C}" dt="2024-09-03T04:32:54.037" v="1290" actId="478"/>
          <ac:picMkLst>
            <pc:docMk/>
            <pc:sldMk cId="295658262" sldId="2141411563"/>
            <ac:picMk id="15" creationId="{05AC80D7-E490-5D26-2234-8FFD050D0AAA}"/>
          </ac:picMkLst>
        </pc:picChg>
        <pc:picChg chg="add mod">
          <ac:chgData name="Phillip Majeke" userId="78eeabf0-a3af-4c1c-8d66-521715c7c629" providerId="ADAL" clId="{2E9712BB-6557-4431-9112-39924747C97C}" dt="2024-09-03T04:33:32.477" v="1299" actId="1582"/>
          <ac:picMkLst>
            <pc:docMk/>
            <pc:sldMk cId="295658262" sldId="2141411563"/>
            <ac:picMk id="17" creationId="{36422533-2FB2-8A03-9188-DB0BD9E66389}"/>
          </ac:picMkLst>
        </pc:picChg>
      </pc:sldChg>
      <pc:sldChg chg="new del">
        <pc:chgData name="Phillip Majeke" userId="78eeabf0-a3af-4c1c-8d66-521715c7c629" providerId="ADAL" clId="{2E9712BB-6557-4431-9112-39924747C97C}" dt="2024-09-02T14:18:45.308" v="876" actId="680"/>
        <pc:sldMkLst>
          <pc:docMk/>
          <pc:sldMk cId="4191301880" sldId="2141411563"/>
        </pc:sldMkLst>
      </pc:sldChg>
      <pc:sldChg chg="add">
        <pc:chgData name="Phillip Majeke" userId="78eeabf0-a3af-4c1c-8d66-521715c7c629" providerId="ADAL" clId="{2E9712BB-6557-4431-9112-39924747C97C}" dt="2024-09-03T04:28:56.672" v="1206" actId="2890"/>
        <pc:sldMkLst>
          <pc:docMk/>
          <pc:sldMk cId="88239341" sldId="2141411564"/>
        </pc:sldMkLst>
      </pc:sldChg>
    </pc:docChg>
  </pc:docChgLst>
  <pc:docChgLst>
    <pc:chgData name="Phillip Majeke" userId="78eeabf0-a3af-4c1c-8d66-521715c7c629" providerId="ADAL" clId="{FBE36A79-8757-4223-B74E-7F07C25B1A0A}"/>
    <pc:docChg chg="modSld">
      <pc:chgData name="Phillip Majeke" userId="78eeabf0-a3af-4c1c-8d66-521715c7c629" providerId="ADAL" clId="{FBE36A79-8757-4223-B74E-7F07C25B1A0A}" dt="2024-08-28T13:39:46.734" v="0" actId="207"/>
      <pc:docMkLst>
        <pc:docMk/>
      </pc:docMkLst>
      <pc:sldChg chg="modSp mod">
        <pc:chgData name="Phillip Majeke" userId="78eeabf0-a3af-4c1c-8d66-521715c7c629" providerId="ADAL" clId="{FBE36A79-8757-4223-B74E-7F07C25B1A0A}" dt="2024-08-28T13:39:46.734" v="0" actId="207"/>
        <pc:sldMkLst>
          <pc:docMk/>
          <pc:sldMk cId="3445457258" sldId="256"/>
        </pc:sldMkLst>
        <pc:spChg chg="mod">
          <ac:chgData name="Phillip Majeke" userId="78eeabf0-a3af-4c1c-8d66-521715c7c629" providerId="ADAL" clId="{FBE36A79-8757-4223-B74E-7F07C25B1A0A}" dt="2024-08-28T13:39:46.734" v="0" actId="207"/>
          <ac:spMkLst>
            <pc:docMk/>
            <pc:sldMk cId="3445457258" sldId="256"/>
            <ac:spMk id="7" creationId="{0DFEDFF9-2AB3-E9F1-B998-EE99A8386CEA}"/>
          </ac:spMkLst>
        </pc:spChg>
      </pc:sldChg>
    </pc:docChg>
  </pc:docChgLst>
  <pc:docChgLst>
    <pc:chgData name="Phillip Majeke" userId="78eeabf0-a3af-4c1c-8d66-521715c7c629" providerId="ADAL" clId="{AFC5901A-EF85-4332-A38B-8EF140FE0F7A}"/>
    <pc:docChg chg="undo custSel addSld delSld modSld sldOrd">
      <pc:chgData name="Phillip Majeke" userId="78eeabf0-a3af-4c1c-8d66-521715c7c629" providerId="ADAL" clId="{AFC5901A-EF85-4332-A38B-8EF140FE0F7A}" dt="2024-09-11T08:21:24.907" v="1633" actId="20577"/>
      <pc:docMkLst>
        <pc:docMk/>
      </pc:docMkLst>
      <pc:sldChg chg="modSp mod">
        <pc:chgData name="Phillip Majeke" userId="78eeabf0-a3af-4c1c-8d66-521715c7c629" providerId="ADAL" clId="{AFC5901A-EF85-4332-A38B-8EF140FE0F7A}" dt="2024-09-06T12:56:41.308" v="1494" actId="207"/>
        <pc:sldMkLst>
          <pc:docMk/>
          <pc:sldMk cId="3445457258" sldId="256"/>
        </pc:sldMkLst>
        <pc:spChg chg="mod">
          <ac:chgData name="Phillip Majeke" userId="78eeabf0-a3af-4c1c-8d66-521715c7c629" providerId="ADAL" clId="{AFC5901A-EF85-4332-A38B-8EF140FE0F7A}" dt="2024-09-06T12:56:41.308" v="1494" actId="207"/>
          <ac:spMkLst>
            <pc:docMk/>
            <pc:sldMk cId="3445457258" sldId="256"/>
            <ac:spMk id="7" creationId="{0DFEDFF9-2AB3-E9F1-B998-EE99A8386CEA}"/>
          </ac:spMkLst>
        </pc:spChg>
        <pc:spChg chg="mod">
          <ac:chgData name="Phillip Majeke" userId="78eeabf0-a3af-4c1c-8d66-521715c7c629" providerId="ADAL" clId="{AFC5901A-EF85-4332-A38B-8EF140FE0F7A}" dt="2024-09-06T09:36:51.437" v="10" actId="20577"/>
          <ac:spMkLst>
            <pc:docMk/>
            <pc:sldMk cId="3445457258" sldId="256"/>
            <ac:spMk id="8" creationId="{ECE3C382-1CF4-2FCC-0FCA-07CAC4B9EDB1}"/>
          </ac:spMkLst>
        </pc:spChg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0" sldId="263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1352225591" sldId="275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2970889560" sldId="279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1524233739" sldId="280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3266094727" sldId="283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3321929063" sldId="284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3902609585" sldId="286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4068784895" sldId="287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1081217907" sldId="288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1377509399" sldId="290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317353008" sldId="2141411553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2128670897" sldId="2141411554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3632543982" sldId="2141411555"/>
        </pc:sldMkLst>
      </pc:sldChg>
      <pc:sldChg chg="addSp delSp modSp mod">
        <pc:chgData name="Phillip Majeke" userId="78eeabf0-a3af-4c1c-8d66-521715c7c629" providerId="ADAL" clId="{AFC5901A-EF85-4332-A38B-8EF140FE0F7A}" dt="2024-09-06T09:39:02.167" v="21" actId="207"/>
        <pc:sldMkLst>
          <pc:docMk/>
          <pc:sldMk cId="3895592128" sldId="2141411556"/>
        </pc:sldMkLst>
        <pc:spChg chg="del">
          <ac:chgData name="Phillip Majeke" userId="78eeabf0-a3af-4c1c-8d66-521715c7c629" providerId="ADAL" clId="{AFC5901A-EF85-4332-A38B-8EF140FE0F7A}" dt="2024-09-06T09:37:37.173" v="13" actId="478"/>
          <ac:spMkLst>
            <pc:docMk/>
            <pc:sldMk cId="3895592128" sldId="2141411556"/>
            <ac:spMk id="2" creationId="{16ECCFC3-5607-5EE0-341B-E7F783FDF6C5}"/>
          </ac:spMkLst>
        </pc:spChg>
        <pc:spChg chg="del">
          <ac:chgData name="Phillip Majeke" userId="78eeabf0-a3af-4c1c-8d66-521715c7c629" providerId="ADAL" clId="{AFC5901A-EF85-4332-A38B-8EF140FE0F7A}" dt="2024-09-06T09:37:31.589" v="11" actId="478"/>
          <ac:spMkLst>
            <pc:docMk/>
            <pc:sldMk cId="3895592128" sldId="2141411556"/>
            <ac:spMk id="3" creationId="{E3497F25-6724-2B20-4FA2-B6B231AC6308}"/>
          </ac:spMkLst>
        </pc:spChg>
        <pc:spChg chg="add del mod">
          <ac:chgData name="Phillip Majeke" userId="78eeabf0-a3af-4c1c-8d66-521715c7c629" providerId="ADAL" clId="{AFC5901A-EF85-4332-A38B-8EF140FE0F7A}" dt="2024-09-06T09:37:33.544" v="12" actId="478"/>
          <ac:spMkLst>
            <pc:docMk/>
            <pc:sldMk cId="3895592128" sldId="2141411556"/>
            <ac:spMk id="5" creationId="{A409383F-9C1A-3BE3-AEA6-3AF359F314DC}"/>
          </ac:spMkLst>
        </pc:spChg>
        <pc:spChg chg="add del mod">
          <ac:chgData name="Phillip Majeke" userId="78eeabf0-a3af-4c1c-8d66-521715c7c629" providerId="ADAL" clId="{AFC5901A-EF85-4332-A38B-8EF140FE0F7A}" dt="2024-09-06T09:37:39.796" v="14" actId="478"/>
          <ac:spMkLst>
            <pc:docMk/>
            <pc:sldMk cId="3895592128" sldId="2141411556"/>
            <ac:spMk id="7" creationId="{38E016CA-0B12-E377-405A-98E1FEFF1596}"/>
          </ac:spMkLst>
        </pc:spChg>
        <pc:spChg chg="add mod">
          <ac:chgData name="Phillip Majeke" userId="78eeabf0-a3af-4c1c-8d66-521715c7c629" providerId="ADAL" clId="{AFC5901A-EF85-4332-A38B-8EF140FE0F7A}" dt="2024-09-06T09:39:02.167" v="21" actId="207"/>
          <ac:spMkLst>
            <pc:docMk/>
            <pc:sldMk cId="3895592128" sldId="2141411556"/>
            <ac:spMk id="8" creationId="{F2CE40AE-1204-6009-D84B-C31BD5569FB2}"/>
          </ac:spMkLst>
        </pc:spChg>
        <pc:spChg chg="add mod">
          <ac:chgData name="Phillip Majeke" userId="78eeabf0-a3af-4c1c-8d66-521715c7c629" providerId="ADAL" clId="{AFC5901A-EF85-4332-A38B-8EF140FE0F7A}" dt="2024-09-06T09:39:02.167" v="21" actId="207"/>
          <ac:spMkLst>
            <pc:docMk/>
            <pc:sldMk cId="3895592128" sldId="2141411556"/>
            <ac:spMk id="9" creationId="{67987780-0AA3-A15F-9A7A-0DEA2E584D77}"/>
          </ac:spMkLst>
        </pc:spChg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2609458334" sldId="2141411557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1286126279" sldId="2141411558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3691448015" sldId="2141411559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3720800072" sldId="2141411560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1764474209" sldId="2141411561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3760131933" sldId="2141411562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295658262" sldId="2141411563"/>
        </pc:sldMkLst>
      </pc:sldChg>
      <pc:sldChg chg="del">
        <pc:chgData name="Phillip Majeke" userId="78eeabf0-a3af-4c1c-8d66-521715c7c629" providerId="ADAL" clId="{AFC5901A-EF85-4332-A38B-8EF140FE0F7A}" dt="2024-09-06T09:38:40.761" v="19" actId="47"/>
        <pc:sldMkLst>
          <pc:docMk/>
          <pc:sldMk cId="88239341" sldId="2141411564"/>
        </pc:sldMkLst>
      </pc:sldChg>
      <pc:sldChg chg="addSp modSp add">
        <pc:chgData name="Phillip Majeke" userId="78eeabf0-a3af-4c1c-8d66-521715c7c629" providerId="ADAL" clId="{AFC5901A-EF85-4332-A38B-8EF140FE0F7A}" dt="2024-09-09T19:31:37.464" v="1527" actId="20577"/>
        <pc:sldMkLst>
          <pc:docMk/>
          <pc:sldMk cId="1262202335" sldId="2141411565"/>
        </pc:sldMkLst>
        <pc:spChg chg="add mod">
          <ac:chgData name="Phillip Majeke" userId="78eeabf0-a3af-4c1c-8d66-521715c7c629" providerId="ADAL" clId="{AFC5901A-EF85-4332-A38B-8EF140FE0F7A}" dt="2024-09-06T09:40:57.022" v="25" actId="207"/>
          <ac:spMkLst>
            <pc:docMk/>
            <pc:sldMk cId="1262202335" sldId="2141411565"/>
            <ac:spMk id="2" creationId="{A891A2B5-EE6B-6962-D549-D357885C8D9E}"/>
          </ac:spMkLst>
        </pc:spChg>
        <pc:graphicFrameChg chg="add mod">
          <ac:chgData name="Phillip Majeke" userId="78eeabf0-a3af-4c1c-8d66-521715c7c629" providerId="ADAL" clId="{AFC5901A-EF85-4332-A38B-8EF140FE0F7A}" dt="2024-09-09T19:31:37.464" v="1527" actId="20577"/>
          <ac:graphicFrameMkLst>
            <pc:docMk/>
            <pc:sldMk cId="1262202335" sldId="2141411565"/>
            <ac:graphicFrameMk id="3" creationId="{576C003E-BFE7-855B-6F28-2281339F917D}"/>
          </ac:graphicFrameMkLst>
        </pc:graphicFrameChg>
      </pc:sldChg>
      <pc:sldChg chg="addSp modSp add">
        <pc:chgData name="Phillip Majeke" userId="78eeabf0-a3af-4c1c-8d66-521715c7c629" providerId="ADAL" clId="{AFC5901A-EF85-4332-A38B-8EF140FE0F7A}" dt="2024-09-06T09:41:32.510" v="29" actId="20577"/>
        <pc:sldMkLst>
          <pc:docMk/>
          <pc:sldMk cId="114940964" sldId="2141411566"/>
        </pc:sldMkLst>
        <pc:spChg chg="add mod">
          <ac:chgData name="Phillip Majeke" userId="78eeabf0-a3af-4c1c-8d66-521715c7c629" providerId="ADAL" clId="{AFC5901A-EF85-4332-A38B-8EF140FE0F7A}" dt="2024-09-06T09:41:23.676" v="27" actId="207"/>
          <ac:spMkLst>
            <pc:docMk/>
            <pc:sldMk cId="114940964" sldId="2141411566"/>
            <ac:spMk id="2" creationId="{F9A8DAB2-CBAC-DDE1-9A9C-D83BB52F1241}"/>
          </ac:spMkLst>
        </pc:spChg>
        <pc:graphicFrameChg chg="add mod">
          <ac:chgData name="Phillip Majeke" userId="78eeabf0-a3af-4c1c-8d66-521715c7c629" providerId="ADAL" clId="{AFC5901A-EF85-4332-A38B-8EF140FE0F7A}" dt="2024-09-06T09:41:32.510" v="29" actId="20577"/>
          <ac:graphicFrameMkLst>
            <pc:docMk/>
            <pc:sldMk cId="114940964" sldId="2141411566"/>
            <ac:graphicFrameMk id="3" creationId="{CBB03887-9D45-DFEF-6D0F-B1CAD0B73DD8}"/>
          </ac:graphicFrameMkLst>
        </pc:graphicFrameChg>
      </pc:sldChg>
      <pc:sldChg chg="addSp modSp add mod replId">
        <pc:chgData name="Phillip Majeke" userId="78eeabf0-a3af-4c1c-8d66-521715c7c629" providerId="ADAL" clId="{AFC5901A-EF85-4332-A38B-8EF140FE0F7A}" dt="2024-09-06T12:57:26.336" v="1501" actId="313"/>
        <pc:sldMkLst>
          <pc:docMk/>
          <pc:sldMk cId="3214206742" sldId="2141411567"/>
        </pc:sldMkLst>
        <pc:spChg chg="add mod">
          <ac:chgData name="Phillip Majeke" userId="78eeabf0-a3af-4c1c-8d66-521715c7c629" providerId="ADAL" clId="{AFC5901A-EF85-4332-A38B-8EF140FE0F7A}" dt="2024-09-06T09:42:14.125" v="31" actId="207"/>
          <ac:spMkLst>
            <pc:docMk/>
            <pc:sldMk cId="3214206742" sldId="2141411567"/>
            <ac:spMk id="2" creationId="{855CC6F4-8373-F15D-CECD-4ED87A294CC5}"/>
          </ac:spMkLst>
        </pc:spChg>
        <pc:spChg chg="add mod">
          <ac:chgData name="Phillip Majeke" userId="78eeabf0-a3af-4c1c-8d66-521715c7c629" providerId="ADAL" clId="{AFC5901A-EF85-4332-A38B-8EF140FE0F7A}" dt="2024-09-06T09:43:02.863" v="35" actId="5793"/>
          <ac:spMkLst>
            <pc:docMk/>
            <pc:sldMk cId="3214206742" sldId="2141411567"/>
            <ac:spMk id="3" creationId="{B0142F4B-336D-04E3-9A3B-F2F806616F59}"/>
          </ac:spMkLst>
        </pc:spChg>
        <pc:spChg chg="add mod">
          <ac:chgData name="Phillip Majeke" userId="78eeabf0-a3af-4c1c-8d66-521715c7c629" providerId="ADAL" clId="{AFC5901A-EF85-4332-A38B-8EF140FE0F7A}" dt="2024-09-06T12:57:26.336" v="1501" actId="313"/>
          <ac:spMkLst>
            <pc:docMk/>
            <pc:sldMk cId="3214206742" sldId="2141411567"/>
            <ac:spMk id="4" creationId="{E3919B8A-DA9D-A61C-4DB5-042CF894681A}"/>
          </ac:spMkLst>
        </pc:spChg>
      </pc:sldChg>
      <pc:sldChg chg="addSp modSp add mod">
        <pc:chgData name="Phillip Majeke" userId="78eeabf0-a3af-4c1c-8d66-521715c7c629" providerId="ADAL" clId="{AFC5901A-EF85-4332-A38B-8EF140FE0F7A}" dt="2024-09-06T09:49:07.718" v="48" actId="1076"/>
        <pc:sldMkLst>
          <pc:docMk/>
          <pc:sldMk cId="3496547490" sldId="2141411568"/>
        </pc:sldMkLst>
        <pc:spChg chg="add mod">
          <ac:chgData name="Phillip Majeke" userId="78eeabf0-a3af-4c1c-8d66-521715c7c629" providerId="ADAL" clId="{AFC5901A-EF85-4332-A38B-8EF140FE0F7A}" dt="2024-09-06T09:48:56.915" v="46" actId="255"/>
          <ac:spMkLst>
            <pc:docMk/>
            <pc:sldMk cId="3496547490" sldId="2141411568"/>
            <ac:spMk id="5" creationId="{9D99451E-E0EF-95C5-E8A9-E708D96968A0}"/>
          </ac:spMkLst>
        </pc:spChg>
        <pc:picChg chg="add mod">
          <ac:chgData name="Phillip Majeke" userId="78eeabf0-a3af-4c1c-8d66-521715c7c629" providerId="ADAL" clId="{AFC5901A-EF85-4332-A38B-8EF140FE0F7A}" dt="2024-09-06T09:48:41.957" v="43" actId="1076"/>
          <ac:picMkLst>
            <pc:docMk/>
            <pc:sldMk cId="3496547490" sldId="2141411568"/>
            <ac:picMk id="2" creationId="{0A1D2B87-BCCB-B791-2F57-1A1E4D4AF988}"/>
          </ac:picMkLst>
        </pc:picChg>
        <pc:picChg chg="add mod">
          <ac:chgData name="Phillip Majeke" userId="78eeabf0-a3af-4c1c-8d66-521715c7c629" providerId="ADAL" clId="{AFC5901A-EF85-4332-A38B-8EF140FE0F7A}" dt="2024-09-06T09:49:05.856" v="47" actId="1076"/>
          <ac:picMkLst>
            <pc:docMk/>
            <pc:sldMk cId="3496547490" sldId="2141411568"/>
            <ac:picMk id="3" creationId="{4172CD63-BACA-08D3-6F83-6BC27E4BC073}"/>
          </ac:picMkLst>
        </pc:picChg>
        <pc:picChg chg="add mod">
          <ac:chgData name="Phillip Majeke" userId="78eeabf0-a3af-4c1c-8d66-521715c7c629" providerId="ADAL" clId="{AFC5901A-EF85-4332-A38B-8EF140FE0F7A}" dt="2024-09-06T09:49:07.718" v="48" actId="1076"/>
          <ac:picMkLst>
            <pc:docMk/>
            <pc:sldMk cId="3496547490" sldId="2141411568"/>
            <ac:picMk id="4" creationId="{DE4B80B3-70E3-31BA-821E-8FD66741EBA8}"/>
          </ac:picMkLst>
        </pc:picChg>
      </pc:sldChg>
      <pc:sldChg chg="addSp delSp modSp add mod ord replId">
        <pc:chgData name="Phillip Majeke" userId="78eeabf0-a3af-4c1c-8d66-521715c7c629" providerId="ADAL" clId="{AFC5901A-EF85-4332-A38B-8EF140FE0F7A}" dt="2024-09-06T10:20:00.328" v="371" actId="14100"/>
        <pc:sldMkLst>
          <pc:docMk/>
          <pc:sldMk cId="4277780402" sldId="2141411569"/>
        </pc:sldMkLst>
        <pc:spChg chg="add del mod">
          <ac:chgData name="Phillip Majeke" userId="78eeabf0-a3af-4c1c-8d66-521715c7c629" providerId="ADAL" clId="{AFC5901A-EF85-4332-A38B-8EF140FE0F7A}" dt="2024-09-06T10:15:58.090" v="331" actId="478"/>
          <ac:spMkLst>
            <pc:docMk/>
            <pc:sldMk cId="4277780402" sldId="2141411569"/>
            <ac:spMk id="2" creationId="{19D3BF5D-FBBF-4A4C-F19C-0C1D9DFB5366}"/>
          </ac:spMkLst>
        </pc:spChg>
        <pc:spChg chg="add mod">
          <ac:chgData name="Phillip Majeke" userId="78eeabf0-a3af-4c1c-8d66-521715c7c629" providerId="ADAL" clId="{AFC5901A-EF85-4332-A38B-8EF140FE0F7A}" dt="2024-09-06T10:17:43.191" v="337" actId="14100"/>
          <ac:spMkLst>
            <pc:docMk/>
            <pc:sldMk cId="4277780402" sldId="2141411569"/>
            <ac:spMk id="3" creationId="{6F254014-D78A-71D7-194C-676A386AB62D}"/>
          </ac:spMkLst>
        </pc:spChg>
        <pc:spChg chg="add mod">
          <ac:chgData name="Phillip Majeke" userId="78eeabf0-a3af-4c1c-8d66-521715c7c629" providerId="ADAL" clId="{AFC5901A-EF85-4332-A38B-8EF140FE0F7A}" dt="2024-09-06T10:19:09.175" v="357" actId="27636"/>
          <ac:spMkLst>
            <pc:docMk/>
            <pc:sldMk cId="4277780402" sldId="2141411569"/>
            <ac:spMk id="4" creationId="{4333A2D5-E376-69E9-70B7-952C8DF1C892}"/>
          </ac:spMkLst>
        </pc:spChg>
        <pc:picChg chg="add mod">
          <ac:chgData name="Phillip Majeke" userId="78eeabf0-a3af-4c1c-8d66-521715c7c629" providerId="ADAL" clId="{AFC5901A-EF85-4332-A38B-8EF140FE0F7A}" dt="2024-09-06T10:20:00.328" v="371" actId="14100"/>
          <ac:picMkLst>
            <pc:docMk/>
            <pc:sldMk cId="4277780402" sldId="2141411569"/>
            <ac:picMk id="5" creationId="{3A148081-A463-4200-FA29-135591A2398D}"/>
          </ac:picMkLst>
        </pc:picChg>
        <pc:picChg chg="add mod">
          <ac:chgData name="Phillip Majeke" userId="78eeabf0-a3af-4c1c-8d66-521715c7c629" providerId="ADAL" clId="{AFC5901A-EF85-4332-A38B-8EF140FE0F7A}" dt="2024-09-06T10:19:55.083" v="370" actId="1076"/>
          <ac:picMkLst>
            <pc:docMk/>
            <pc:sldMk cId="4277780402" sldId="2141411569"/>
            <ac:picMk id="6" creationId="{CD6E11C7-FC78-9108-09E9-CF965130FB91}"/>
          </ac:picMkLst>
        </pc:picChg>
        <pc:picChg chg="add mod">
          <ac:chgData name="Phillip Majeke" userId="78eeabf0-a3af-4c1c-8d66-521715c7c629" providerId="ADAL" clId="{AFC5901A-EF85-4332-A38B-8EF140FE0F7A}" dt="2024-09-06T10:19:38.005" v="364" actId="14100"/>
          <ac:picMkLst>
            <pc:docMk/>
            <pc:sldMk cId="4277780402" sldId="2141411569"/>
            <ac:picMk id="7" creationId="{0518A17C-0962-C14A-8A7B-A4C4E88BCCA4}"/>
          </ac:picMkLst>
        </pc:picChg>
      </pc:sldChg>
      <pc:sldChg chg="addSp modSp add mod replId">
        <pc:chgData name="Phillip Majeke" userId="78eeabf0-a3af-4c1c-8d66-521715c7c629" providerId="ADAL" clId="{AFC5901A-EF85-4332-A38B-8EF140FE0F7A}" dt="2024-09-06T12:05:51.431" v="1078" actId="1076"/>
        <pc:sldMkLst>
          <pc:docMk/>
          <pc:sldMk cId="2190006748" sldId="2141411570"/>
        </pc:sldMkLst>
        <pc:spChg chg="add mod">
          <ac:chgData name="Phillip Majeke" userId="78eeabf0-a3af-4c1c-8d66-521715c7c629" providerId="ADAL" clId="{AFC5901A-EF85-4332-A38B-8EF140FE0F7A}" dt="2024-09-06T12:05:51.431" v="1078" actId="1076"/>
          <ac:spMkLst>
            <pc:docMk/>
            <pc:sldMk cId="2190006748" sldId="2141411570"/>
            <ac:spMk id="4" creationId="{557272E8-76EE-818A-1A32-34761D08714A}"/>
          </ac:spMkLst>
        </pc:spChg>
        <pc:picChg chg="add mod">
          <ac:chgData name="Phillip Majeke" userId="78eeabf0-a3af-4c1c-8d66-521715c7c629" providerId="ADAL" clId="{AFC5901A-EF85-4332-A38B-8EF140FE0F7A}" dt="2024-09-06T09:54:19.254" v="64" actId="14100"/>
          <ac:picMkLst>
            <pc:docMk/>
            <pc:sldMk cId="2190006748" sldId="2141411570"/>
            <ac:picMk id="2" creationId="{978000DE-163E-D93F-DA5A-6D0B3BBD6FAD}"/>
          </ac:picMkLst>
        </pc:picChg>
        <pc:picChg chg="add mod">
          <ac:chgData name="Phillip Majeke" userId="78eeabf0-a3af-4c1c-8d66-521715c7c629" providerId="ADAL" clId="{AFC5901A-EF85-4332-A38B-8EF140FE0F7A}" dt="2024-09-06T09:58:13.800" v="82" actId="14100"/>
          <ac:picMkLst>
            <pc:docMk/>
            <pc:sldMk cId="2190006748" sldId="2141411570"/>
            <ac:picMk id="3" creationId="{B59CFD4E-FC39-8575-ABBE-85FA904AE122}"/>
          </ac:picMkLst>
        </pc:picChg>
      </pc:sldChg>
      <pc:sldChg chg="addSp modSp add mod replId">
        <pc:chgData name="Phillip Majeke" userId="78eeabf0-a3af-4c1c-8d66-521715c7c629" providerId="ADAL" clId="{AFC5901A-EF85-4332-A38B-8EF140FE0F7A}" dt="2024-09-06T12:58:12.685" v="1502" actId="20577"/>
        <pc:sldMkLst>
          <pc:docMk/>
          <pc:sldMk cId="472734393" sldId="2141411571"/>
        </pc:sldMkLst>
        <pc:spChg chg="add mod">
          <ac:chgData name="Phillip Majeke" userId="78eeabf0-a3af-4c1c-8d66-521715c7c629" providerId="ADAL" clId="{AFC5901A-EF85-4332-A38B-8EF140FE0F7A}" dt="2024-09-06T10:05:32.306" v="291" actId="207"/>
          <ac:spMkLst>
            <pc:docMk/>
            <pc:sldMk cId="472734393" sldId="2141411571"/>
            <ac:spMk id="2" creationId="{A175588F-DABB-7643-9613-081599D0C03A}"/>
          </ac:spMkLst>
        </pc:spChg>
        <pc:spChg chg="add mod">
          <ac:chgData name="Phillip Majeke" userId="78eeabf0-a3af-4c1c-8d66-521715c7c629" providerId="ADAL" clId="{AFC5901A-EF85-4332-A38B-8EF140FE0F7A}" dt="2024-09-06T12:58:12.685" v="1502" actId="20577"/>
          <ac:spMkLst>
            <pc:docMk/>
            <pc:sldMk cId="472734393" sldId="2141411571"/>
            <ac:spMk id="3" creationId="{7D398E18-3A98-4E1F-99F2-19086B636094}"/>
          </ac:spMkLst>
        </pc:spChg>
        <pc:picChg chg="add mod">
          <ac:chgData name="Phillip Majeke" userId="78eeabf0-a3af-4c1c-8d66-521715c7c629" providerId="ADAL" clId="{AFC5901A-EF85-4332-A38B-8EF140FE0F7A}" dt="2024-09-06T10:07:17.967" v="305" actId="1076"/>
          <ac:picMkLst>
            <pc:docMk/>
            <pc:sldMk cId="472734393" sldId="2141411571"/>
            <ac:picMk id="4" creationId="{6A859650-4121-6D62-C69C-745D7FD55E6C}"/>
          </ac:picMkLst>
        </pc:picChg>
        <pc:picChg chg="add mod">
          <ac:chgData name="Phillip Majeke" userId="78eeabf0-a3af-4c1c-8d66-521715c7c629" providerId="ADAL" clId="{AFC5901A-EF85-4332-A38B-8EF140FE0F7A}" dt="2024-09-06T10:07:20.449" v="306" actId="1076"/>
          <ac:picMkLst>
            <pc:docMk/>
            <pc:sldMk cId="472734393" sldId="2141411571"/>
            <ac:picMk id="5" creationId="{61E0EF4B-BF4B-349D-B20A-F1E7C610D692}"/>
          </ac:picMkLst>
        </pc:picChg>
        <pc:picChg chg="add mod">
          <ac:chgData name="Phillip Majeke" userId="78eeabf0-a3af-4c1c-8d66-521715c7c629" providerId="ADAL" clId="{AFC5901A-EF85-4332-A38B-8EF140FE0F7A}" dt="2024-09-06T10:07:35.752" v="311" actId="1076"/>
          <ac:picMkLst>
            <pc:docMk/>
            <pc:sldMk cId="472734393" sldId="2141411571"/>
            <ac:picMk id="6" creationId="{5E98F651-75F1-3465-34A0-6C4541901258}"/>
          </ac:picMkLst>
        </pc:picChg>
      </pc:sldChg>
      <pc:sldChg chg="addSp modSp add">
        <pc:chgData name="Phillip Majeke" userId="78eeabf0-a3af-4c1c-8d66-521715c7c629" providerId="ADAL" clId="{AFC5901A-EF85-4332-A38B-8EF140FE0F7A}" dt="2024-09-06T09:40:05.897" v="23" actId="207"/>
        <pc:sldMkLst>
          <pc:docMk/>
          <pc:sldMk cId="369513157" sldId="2141411572"/>
        </pc:sldMkLst>
        <pc:spChg chg="add mod">
          <ac:chgData name="Phillip Majeke" userId="78eeabf0-a3af-4c1c-8d66-521715c7c629" providerId="ADAL" clId="{AFC5901A-EF85-4332-A38B-8EF140FE0F7A}" dt="2024-09-06T09:40:05.897" v="23" actId="207"/>
          <ac:spMkLst>
            <pc:docMk/>
            <pc:sldMk cId="369513157" sldId="2141411572"/>
            <ac:spMk id="2" creationId="{45110C20-20DA-EBCC-C889-039730FF7CF5}"/>
          </ac:spMkLst>
        </pc:spChg>
        <pc:graphicFrameChg chg="add mod">
          <ac:chgData name="Phillip Majeke" userId="78eeabf0-a3af-4c1c-8d66-521715c7c629" providerId="ADAL" clId="{AFC5901A-EF85-4332-A38B-8EF140FE0F7A}" dt="2024-09-06T09:40:05.897" v="23" actId="207"/>
          <ac:graphicFrameMkLst>
            <pc:docMk/>
            <pc:sldMk cId="369513157" sldId="2141411572"/>
            <ac:graphicFrameMk id="3" creationId="{99B98EA1-F85C-B54B-0E70-5BCE5D6AF2AE}"/>
          </ac:graphicFrameMkLst>
        </pc:graphicFrameChg>
      </pc:sldChg>
      <pc:sldChg chg="addSp modSp add del mod ord">
        <pc:chgData name="Phillip Majeke" userId="78eeabf0-a3af-4c1c-8d66-521715c7c629" providerId="ADAL" clId="{AFC5901A-EF85-4332-A38B-8EF140FE0F7A}" dt="2024-09-06T12:06:00.182" v="1079" actId="2696"/>
        <pc:sldMkLst>
          <pc:docMk/>
          <pc:sldMk cId="835525267" sldId="2141411573"/>
        </pc:sldMkLst>
        <pc:spChg chg="mod">
          <ac:chgData name="Phillip Majeke" userId="78eeabf0-a3af-4c1c-8d66-521715c7c629" providerId="ADAL" clId="{AFC5901A-EF85-4332-A38B-8EF140FE0F7A}" dt="2024-09-06T10:15:22.818" v="324" actId="1076"/>
          <ac:spMkLst>
            <pc:docMk/>
            <pc:sldMk cId="835525267" sldId="2141411573"/>
            <ac:spMk id="2" creationId="{19D3BF5D-FBBF-4A4C-F19C-0C1D9DFB5366}"/>
          </ac:spMkLst>
        </pc:spChg>
        <pc:picChg chg="add mod">
          <ac:chgData name="Phillip Majeke" userId="78eeabf0-a3af-4c1c-8d66-521715c7c629" providerId="ADAL" clId="{AFC5901A-EF85-4332-A38B-8EF140FE0F7A}" dt="2024-09-06T10:15:31" v="326" actId="14100"/>
          <ac:picMkLst>
            <pc:docMk/>
            <pc:sldMk cId="835525267" sldId="2141411573"/>
            <ac:picMk id="1026" creationId="{82C97B1F-983E-5ECF-AD3E-6C503965BD8B}"/>
          </ac:picMkLst>
        </pc:picChg>
      </pc:sldChg>
      <pc:sldChg chg="addSp delSp modSp add mod">
        <pc:chgData name="Phillip Majeke" userId="78eeabf0-a3af-4c1c-8d66-521715c7c629" providerId="ADAL" clId="{AFC5901A-EF85-4332-A38B-8EF140FE0F7A}" dt="2024-09-06T10:22:40.223" v="400" actId="20577"/>
        <pc:sldMkLst>
          <pc:docMk/>
          <pc:sldMk cId="3101717217" sldId="2141411574"/>
        </pc:sldMkLst>
        <pc:spChg chg="add mod">
          <ac:chgData name="Phillip Majeke" userId="78eeabf0-a3af-4c1c-8d66-521715c7c629" providerId="ADAL" clId="{AFC5901A-EF85-4332-A38B-8EF140FE0F7A}" dt="2024-09-06T10:22:40.223" v="400" actId="20577"/>
          <ac:spMkLst>
            <pc:docMk/>
            <pc:sldMk cId="3101717217" sldId="2141411574"/>
            <ac:spMk id="2" creationId="{93491578-3AC1-8B5B-1E82-AAC3CFEE7661}"/>
          </ac:spMkLst>
        </pc:spChg>
        <pc:spChg chg="add mod">
          <ac:chgData name="Phillip Majeke" userId="78eeabf0-a3af-4c1c-8d66-521715c7c629" providerId="ADAL" clId="{AFC5901A-EF85-4332-A38B-8EF140FE0F7A}" dt="2024-09-06T10:22:31.852" v="398" actId="20577"/>
          <ac:spMkLst>
            <pc:docMk/>
            <pc:sldMk cId="3101717217" sldId="2141411574"/>
            <ac:spMk id="3" creationId="{DB00C9E7-41A1-1D9F-6BE2-A2A0B9146DA6}"/>
          </ac:spMkLst>
        </pc:spChg>
        <pc:picChg chg="add mod">
          <ac:chgData name="Phillip Majeke" userId="78eeabf0-a3af-4c1c-8d66-521715c7c629" providerId="ADAL" clId="{AFC5901A-EF85-4332-A38B-8EF140FE0F7A}" dt="2024-09-06T10:22:10.745" v="390" actId="1076"/>
          <ac:picMkLst>
            <pc:docMk/>
            <pc:sldMk cId="3101717217" sldId="2141411574"/>
            <ac:picMk id="4" creationId="{904E7A87-3E00-94AC-C606-88CBC6C58C40}"/>
          </ac:picMkLst>
        </pc:picChg>
        <pc:picChg chg="add del mod">
          <ac:chgData name="Phillip Majeke" userId="78eeabf0-a3af-4c1c-8d66-521715c7c629" providerId="ADAL" clId="{AFC5901A-EF85-4332-A38B-8EF140FE0F7A}" dt="2024-09-06T10:21:38.036" v="378" actId="478"/>
          <ac:picMkLst>
            <pc:docMk/>
            <pc:sldMk cId="3101717217" sldId="2141411574"/>
            <ac:picMk id="5" creationId="{1D436495-DDC0-FD13-52E1-C2A4DB7B5690}"/>
          </ac:picMkLst>
        </pc:picChg>
        <pc:picChg chg="add del mod">
          <ac:chgData name="Phillip Majeke" userId="78eeabf0-a3af-4c1c-8d66-521715c7c629" providerId="ADAL" clId="{AFC5901A-EF85-4332-A38B-8EF140FE0F7A}" dt="2024-09-06T10:21:26.075" v="375" actId="478"/>
          <ac:picMkLst>
            <pc:docMk/>
            <pc:sldMk cId="3101717217" sldId="2141411574"/>
            <ac:picMk id="6" creationId="{D6322129-48E7-A3C4-3EA7-9C4CB33422DE}"/>
          </ac:picMkLst>
        </pc:picChg>
        <pc:picChg chg="add del mod">
          <ac:chgData name="Phillip Majeke" userId="78eeabf0-a3af-4c1c-8d66-521715c7c629" providerId="ADAL" clId="{AFC5901A-EF85-4332-A38B-8EF140FE0F7A}" dt="2024-09-06T10:21:49.293" v="383" actId="478"/>
          <ac:picMkLst>
            <pc:docMk/>
            <pc:sldMk cId="3101717217" sldId="2141411574"/>
            <ac:picMk id="7" creationId="{01F25B5A-E47F-6818-E2EA-7479703A2CBC}"/>
          </ac:picMkLst>
        </pc:picChg>
        <pc:picChg chg="add mod">
          <ac:chgData name="Phillip Majeke" userId="78eeabf0-a3af-4c1c-8d66-521715c7c629" providerId="ADAL" clId="{AFC5901A-EF85-4332-A38B-8EF140FE0F7A}" dt="2024-09-06T10:22:06.163" v="389" actId="1076"/>
          <ac:picMkLst>
            <pc:docMk/>
            <pc:sldMk cId="3101717217" sldId="2141411574"/>
            <ac:picMk id="8" creationId="{DB8B6A66-ACB8-F6C3-89C8-4652A37D3A35}"/>
          </ac:picMkLst>
        </pc:picChg>
        <pc:picChg chg="add mod">
          <ac:chgData name="Phillip Majeke" userId="78eeabf0-a3af-4c1c-8d66-521715c7c629" providerId="ADAL" clId="{AFC5901A-EF85-4332-A38B-8EF140FE0F7A}" dt="2024-09-06T10:21:57.374" v="386" actId="14100"/>
          <ac:picMkLst>
            <pc:docMk/>
            <pc:sldMk cId="3101717217" sldId="2141411574"/>
            <ac:picMk id="9" creationId="{36BB9D6C-6FAA-E674-4735-35C850504718}"/>
          </ac:picMkLst>
        </pc:picChg>
        <pc:picChg chg="add mod">
          <ac:chgData name="Phillip Majeke" userId="78eeabf0-a3af-4c1c-8d66-521715c7c629" providerId="ADAL" clId="{AFC5901A-EF85-4332-A38B-8EF140FE0F7A}" dt="2024-09-06T10:21:46.015" v="381" actId="1076"/>
          <ac:picMkLst>
            <pc:docMk/>
            <pc:sldMk cId="3101717217" sldId="2141411574"/>
            <ac:picMk id="10" creationId="{99B15E2B-1F52-5999-E966-978EA5715FF1}"/>
          </ac:picMkLst>
        </pc:picChg>
      </pc:sldChg>
      <pc:sldChg chg="addSp delSp modSp add mod">
        <pc:chgData name="Phillip Majeke" userId="78eeabf0-a3af-4c1c-8d66-521715c7c629" providerId="ADAL" clId="{AFC5901A-EF85-4332-A38B-8EF140FE0F7A}" dt="2024-09-06T12:26:16.543" v="1179" actId="14100"/>
        <pc:sldMkLst>
          <pc:docMk/>
          <pc:sldMk cId="2239660117" sldId="2141411575"/>
        </pc:sldMkLst>
        <pc:spChg chg="add mod">
          <ac:chgData name="Phillip Majeke" userId="78eeabf0-a3af-4c1c-8d66-521715c7c629" providerId="ADAL" clId="{AFC5901A-EF85-4332-A38B-8EF140FE0F7A}" dt="2024-09-06T10:30:49.133" v="420" actId="1076"/>
          <ac:spMkLst>
            <pc:docMk/>
            <pc:sldMk cId="2239660117" sldId="2141411575"/>
            <ac:spMk id="2" creationId="{CB43E260-827B-D31C-8E43-5FD775F8957E}"/>
          </ac:spMkLst>
        </pc:spChg>
        <pc:spChg chg="add mod">
          <ac:chgData name="Phillip Majeke" userId="78eeabf0-a3af-4c1c-8d66-521715c7c629" providerId="ADAL" clId="{AFC5901A-EF85-4332-A38B-8EF140FE0F7A}" dt="2024-09-06T10:57:56.297" v="644" actId="14100"/>
          <ac:spMkLst>
            <pc:docMk/>
            <pc:sldMk cId="2239660117" sldId="2141411575"/>
            <ac:spMk id="3" creationId="{75CBFF1C-09EF-90CD-43A7-3998C682907F}"/>
          </ac:spMkLst>
        </pc:spChg>
        <pc:picChg chg="add del mod">
          <ac:chgData name="Phillip Majeke" userId="78eeabf0-a3af-4c1c-8d66-521715c7c629" providerId="ADAL" clId="{AFC5901A-EF85-4332-A38B-8EF140FE0F7A}" dt="2024-09-06T10:56:17.688" v="605" actId="478"/>
          <ac:picMkLst>
            <pc:docMk/>
            <pc:sldMk cId="2239660117" sldId="2141411575"/>
            <ac:picMk id="4" creationId="{8E1F4EA8-BC00-6358-F5F5-DF575D73BD0E}"/>
          </ac:picMkLst>
        </pc:picChg>
        <pc:picChg chg="add del mod">
          <ac:chgData name="Phillip Majeke" userId="78eeabf0-a3af-4c1c-8d66-521715c7c629" providerId="ADAL" clId="{AFC5901A-EF85-4332-A38B-8EF140FE0F7A}" dt="2024-09-06T10:56:19.688" v="606" actId="478"/>
          <ac:picMkLst>
            <pc:docMk/>
            <pc:sldMk cId="2239660117" sldId="2141411575"/>
            <ac:picMk id="5" creationId="{4BF4C3AC-DC9B-DD21-F6B6-6602799581F4}"/>
          </ac:picMkLst>
        </pc:picChg>
        <pc:picChg chg="add del mod">
          <ac:chgData name="Phillip Majeke" userId="78eeabf0-a3af-4c1c-8d66-521715c7c629" providerId="ADAL" clId="{AFC5901A-EF85-4332-A38B-8EF140FE0F7A}" dt="2024-09-06T10:56:28.053" v="609" actId="478"/>
          <ac:picMkLst>
            <pc:docMk/>
            <pc:sldMk cId="2239660117" sldId="2141411575"/>
            <ac:picMk id="6" creationId="{E2CCB8D2-ADB6-A740-B1D3-94FBC4B1A550}"/>
          </ac:picMkLst>
        </pc:picChg>
        <pc:picChg chg="add mod">
          <ac:chgData name="Phillip Majeke" userId="78eeabf0-a3af-4c1c-8d66-521715c7c629" providerId="ADAL" clId="{AFC5901A-EF85-4332-A38B-8EF140FE0F7A}" dt="2024-09-06T12:26:16.543" v="1179" actId="14100"/>
          <ac:picMkLst>
            <pc:docMk/>
            <pc:sldMk cId="2239660117" sldId="2141411575"/>
            <ac:picMk id="7" creationId="{CE39D7F3-9CD1-4CE7-5343-049E744206A9}"/>
          </ac:picMkLst>
        </pc:picChg>
        <pc:picChg chg="add mod">
          <ac:chgData name="Phillip Majeke" userId="78eeabf0-a3af-4c1c-8d66-521715c7c629" providerId="ADAL" clId="{AFC5901A-EF85-4332-A38B-8EF140FE0F7A}" dt="2024-09-06T10:57:05.644" v="620" actId="14100"/>
          <ac:picMkLst>
            <pc:docMk/>
            <pc:sldMk cId="2239660117" sldId="2141411575"/>
            <ac:picMk id="8" creationId="{23539C0B-63C3-3235-AC2C-581A9D6ABB30}"/>
          </ac:picMkLst>
        </pc:picChg>
      </pc:sldChg>
      <pc:sldChg chg="addSp delSp modSp add mod replId delAnim modAnim">
        <pc:chgData name="Phillip Majeke" userId="78eeabf0-a3af-4c1c-8d66-521715c7c629" providerId="ADAL" clId="{AFC5901A-EF85-4332-A38B-8EF140FE0F7A}" dt="2024-09-06T13:00:16.298" v="1522" actId="20577"/>
        <pc:sldMkLst>
          <pc:docMk/>
          <pc:sldMk cId="3374333581" sldId="2141411576"/>
        </pc:sldMkLst>
        <pc:spChg chg="add del mod">
          <ac:chgData name="Phillip Majeke" userId="78eeabf0-a3af-4c1c-8d66-521715c7c629" providerId="ADAL" clId="{AFC5901A-EF85-4332-A38B-8EF140FE0F7A}" dt="2024-09-06T11:04:57.882" v="722" actId="478"/>
          <ac:spMkLst>
            <pc:docMk/>
            <pc:sldMk cId="3374333581" sldId="2141411576"/>
            <ac:spMk id="2" creationId="{E92D29C5-9668-EE05-6A1F-17060D3A06D0}"/>
          </ac:spMkLst>
        </pc:spChg>
        <pc:spChg chg="add mod">
          <ac:chgData name="Phillip Majeke" userId="78eeabf0-a3af-4c1c-8d66-521715c7c629" providerId="ADAL" clId="{AFC5901A-EF85-4332-A38B-8EF140FE0F7A}" dt="2024-09-06T11:23:22.151" v="1016" actId="1076"/>
          <ac:spMkLst>
            <pc:docMk/>
            <pc:sldMk cId="3374333581" sldId="2141411576"/>
            <ac:spMk id="3" creationId="{4DABF052-766D-40D4-05AE-D780EB86D893}"/>
          </ac:spMkLst>
        </pc:spChg>
        <pc:spChg chg="add mod">
          <ac:chgData name="Phillip Majeke" userId="78eeabf0-a3af-4c1c-8d66-521715c7c629" providerId="ADAL" clId="{AFC5901A-EF85-4332-A38B-8EF140FE0F7A}" dt="2024-09-06T13:00:16.298" v="1522" actId="20577"/>
          <ac:spMkLst>
            <pc:docMk/>
            <pc:sldMk cId="3374333581" sldId="2141411576"/>
            <ac:spMk id="4" creationId="{A49ADE87-F85F-C9EE-8FD6-5C1C42D1434F}"/>
          </ac:spMkLst>
        </pc:spChg>
        <pc:picChg chg="add del mod">
          <ac:chgData name="Phillip Majeke" userId="78eeabf0-a3af-4c1c-8d66-521715c7c629" providerId="ADAL" clId="{AFC5901A-EF85-4332-A38B-8EF140FE0F7A}" dt="2024-09-06T11:05:42.634" v="732" actId="478"/>
          <ac:picMkLst>
            <pc:docMk/>
            <pc:sldMk cId="3374333581" sldId="2141411576"/>
            <ac:picMk id="5" creationId="{3357FC2F-21F2-F783-C857-4841203F8CB6}"/>
          </ac:picMkLst>
        </pc:picChg>
        <pc:picChg chg="add mod">
          <ac:chgData name="Phillip Majeke" userId="78eeabf0-a3af-4c1c-8d66-521715c7c629" providerId="ADAL" clId="{AFC5901A-EF85-4332-A38B-8EF140FE0F7A}" dt="2024-09-06T11:07:40.942" v="740" actId="14100"/>
          <ac:picMkLst>
            <pc:docMk/>
            <pc:sldMk cId="3374333581" sldId="2141411576"/>
            <ac:picMk id="6" creationId="{7830285F-B653-551B-C79B-1ADB35F2E20A}"/>
          </ac:picMkLst>
        </pc:picChg>
        <pc:picChg chg="add del mod">
          <ac:chgData name="Phillip Majeke" userId="78eeabf0-a3af-4c1c-8d66-521715c7c629" providerId="ADAL" clId="{AFC5901A-EF85-4332-A38B-8EF140FE0F7A}" dt="2024-09-06T11:23:03.018" v="1010" actId="478"/>
          <ac:picMkLst>
            <pc:docMk/>
            <pc:sldMk cId="3374333581" sldId="2141411576"/>
            <ac:picMk id="7" creationId="{877EC62D-376C-842F-A7C2-172E0199F7B2}"/>
          </ac:picMkLst>
        </pc:picChg>
        <pc:picChg chg="add del mod">
          <ac:chgData name="Phillip Majeke" userId="78eeabf0-a3af-4c1c-8d66-521715c7c629" providerId="ADAL" clId="{AFC5901A-EF85-4332-A38B-8EF140FE0F7A}" dt="2024-09-06T11:07:42.155" v="741" actId="478"/>
          <ac:picMkLst>
            <pc:docMk/>
            <pc:sldMk cId="3374333581" sldId="2141411576"/>
            <ac:picMk id="2050" creationId="{91530226-8885-676E-2693-C1FD976B1D33}"/>
          </ac:picMkLst>
        </pc:picChg>
        <pc:picChg chg="add mod">
          <ac:chgData name="Phillip Majeke" userId="78eeabf0-a3af-4c1c-8d66-521715c7c629" providerId="ADAL" clId="{AFC5901A-EF85-4332-A38B-8EF140FE0F7A}" dt="2024-09-06T11:08:26.992" v="745" actId="14100"/>
          <ac:picMkLst>
            <pc:docMk/>
            <pc:sldMk cId="3374333581" sldId="2141411576"/>
            <ac:picMk id="2052" creationId="{1DCC1200-B37C-29B6-3DD9-0B9F0276CCB2}"/>
          </ac:picMkLst>
        </pc:picChg>
      </pc:sldChg>
      <pc:sldChg chg="addSp modSp add mod">
        <pc:chgData name="Phillip Majeke" userId="78eeabf0-a3af-4c1c-8d66-521715c7c629" providerId="ADAL" clId="{AFC5901A-EF85-4332-A38B-8EF140FE0F7A}" dt="2024-09-06T11:25:10.262" v="1046" actId="1076"/>
        <pc:sldMkLst>
          <pc:docMk/>
          <pc:sldMk cId="3158847954" sldId="2141411577"/>
        </pc:sldMkLst>
        <pc:spChg chg="add mod">
          <ac:chgData name="Phillip Majeke" userId="78eeabf0-a3af-4c1c-8d66-521715c7c629" providerId="ADAL" clId="{AFC5901A-EF85-4332-A38B-8EF140FE0F7A}" dt="2024-09-06T11:15:53.469" v="929" actId="207"/>
          <ac:spMkLst>
            <pc:docMk/>
            <pc:sldMk cId="3158847954" sldId="2141411577"/>
            <ac:spMk id="2" creationId="{A5E68473-CB5D-4377-34B0-18D63255023B}"/>
          </ac:spMkLst>
        </pc:spChg>
        <pc:spChg chg="add mod">
          <ac:chgData name="Phillip Majeke" userId="78eeabf0-a3af-4c1c-8d66-521715c7c629" providerId="ADAL" clId="{AFC5901A-EF85-4332-A38B-8EF140FE0F7A}" dt="2024-09-06T11:25:10.262" v="1046" actId="1076"/>
          <ac:spMkLst>
            <pc:docMk/>
            <pc:sldMk cId="3158847954" sldId="2141411577"/>
            <ac:spMk id="3" creationId="{26687BCF-FA00-32D5-F325-74A4C9171CA4}"/>
          </ac:spMkLst>
        </pc:spChg>
        <pc:picChg chg="add mod">
          <ac:chgData name="Phillip Majeke" userId="78eeabf0-a3af-4c1c-8d66-521715c7c629" providerId="ADAL" clId="{AFC5901A-EF85-4332-A38B-8EF140FE0F7A}" dt="2024-09-06T11:16:15.050" v="936" actId="14100"/>
          <ac:picMkLst>
            <pc:docMk/>
            <pc:sldMk cId="3158847954" sldId="2141411577"/>
            <ac:picMk id="4" creationId="{D764CB9C-9667-D55E-2692-85A2E70AA502}"/>
          </ac:picMkLst>
        </pc:picChg>
        <pc:picChg chg="add mod">
          <ac:chgData name="Phillip Majeke" userId="78eeabf0-a3af-4c1c-8d66-521715c7c629" providerId="ADAL" clId="{AFC5901A-EF85-4332-A38B-8EF140FE0F7A}" dt="2024-09-06T11:16:06.315" v="934" actId="1076"/>
          <ac:picMkLst>
            <pc:docMk/>
            <pc:sldMk cId="3158847954" sldId="2141411577"/>
            <ac:picMk id="5" creationId="{C89BFA9B-387F-F5C1-E29C-2888B708957C}"/>
          </ac:picMkLst>
        </pc:picChg>
      </pc:sldChg>
      <pc:sldChg chg="addSp modSp add mod ord replId">
        <pc:chgData name="Phillip Majeke" userId="78eeabf0-a3af-4c1c-8d66-521715c7c629" providerId="ADAL" clId="{AFC5901A-EF85-4332-A38B-8EF140FE0F7A}" dt="2024-09-06T12:09:03.565" v="1098"/>
        <pc:sldMkLst>
          <pc:docMk/>
          <pc:sldMk cId="860542566" sldId="2141411578"/>
        </pc:sldMkLst>
        <pc:picChg chg="add mod">
          <ac:chgData name="Phillip Majeke" userId="78eeabf0-a3af-4c1c-8d66-521715c7c629" providerId="ADAL" clId="{AFC5901A-EF85-4332-A38B-8EF140FE0F7A}" dt="2024-09-06T12:08:38.458" v="1095" actId="14100"/>
          <ac:picMkLst>
            <pc:docMk/>
            <pc:sldMk cId="860542566" sldId="2141411578"/>
            <ac:picMk id="2" creationId="{27033F8F-475B-966F-A9F3-2D77CB90CFCB}"/>
          </ac:picMkLst>
        </pc:picChg>
        <pc:picChg chg="add mod">
          <ac:chgData name="Phillip Majeke" userId="78eeabf0-a3af-4c1c-8d66-521715c7c629" providerId="ADAL" clId="{AFC5901A-EF85-4332-A38B-8EF140FE0F7A}" dt="2024-09-06T12:08:18.278" v="1090" actId="1076"/>
          <ac:picMkLst>
            <pc:docMk/>
            <pc:sldMk cId="860542566" sldId="2141411578"/>
            <ac:picMk id="3" creationId="{572B2325-09B4-0585-0DB1-E0542F39C279}"/>
          </ac:picMkLst>
        </pc:picChg>
        <pc:picChg chg="add mod">
          <ac:chgData name="Phillip Majeke" userId="78eeabf0-a3af-4c1c-8d66-521715c7c629" providerId="ADAL" clId="{AFC5901A-EF85-4332-A38B-8EF140FE0F7A}" dt="2024-09-06T12:08:25.106" v="1091" actId="14100"/>
          <ac:picMkLst>
            <pc:docMk/>
            <pc:sldMk cId="860542566" sldId="2141411578"/>
            <ac:picMk id="4" creationId="{CBE123DD-397C-5A4E-D064-BFBA2DEB0E2B}"/>
          </ac:picMkLst>
        </pc:picChg>
        <pc:picChg chg="add mod">
          <ac:chgData name="Phillip Majeke" userId="78eeabf0-a3af-4c1c-8d66-521715c7c629" providerId="ADAL" clId="{AFC5901A-EF85-4332-A38B-8EF140FE0F7A}" dt="2024-09-06T12:08:18.278" v="1090" actId="1076"/>
          <ac:picMkLst>
            <pc:docMk/>
            <pc:sldMk cId="860542566" sldId="2141411578"/>
            <ac:picMk id="5" creationId="{E550F28F-1FDB-7F70-F500-D9E1CC1F6FA4}"/>
          </ac:picMkLst>
        </pc:picChg>
      </pc:sldChg>
      <pc:sldChg chg="addSp modSp add mod replId">
        <pc:chgData name="Phillip Majeke" userId="78eeabf0-a3af-4c1c-8d66-521715c7c629" providerId="ADAL" clId="{AFC5901A-EF85-4332-A38B-8EF140FE0F7A}" dt="2024-09-06T12:19:29.487" v="1144" actId="20577"/>
        <pc:sldMkLst>
          <pc:docMk/>
          <pc:sldMk cId="300100655" sldId="2141411579"/>
        </pc:sldMkLst>
        <pc:spChg chg="add mod">
          <ac:chgData name="Phillip Majeke" userId="78eeabf0-a3af-4c1c-8d66-521715c7c629" providerId="ADAL" clId="{AFC5901A-EF85-4332-A38B-8EF140FE0F7A}" dt="2024-09-06T12:13:10.326" v="1110" actId="14100"/>
          <ac:spMkLst>
            <pc:docMk/>
            <pc:sldMk cId="300100655" sldId="2141411579"/>
            <ac:spMk id="2" creationId="{82040677-5461-FB2E-59DC-17412B500750}"/>
          </ac:spMkLst>
        </pc:spChg>
        <pc:spChg chg="add mod">
          <ac:chgData name="Phillip Majeke" userId="78eeabf0-a3af-4c1c-8d66-521715c7c629" providerId="ADAL" clId="{AFC5901A-EF85-4332-A38B-8EF140FE0F7A}" dt="2024-09-06T12:19:29.487" v="1144" actId="20577"/>
          <ac:spMkLst>
            <pc:docMk/>
            <pc:sldMk cId="300100655" sldId="2141411579"/>
            <ac:spMk id="3" creationId="{51E039EF-0D46-39EF-927C-1F408AB3E09E}"/>
          </ac:spMkLst>
        </pc:spChg>
        <pc:picChg chg="add mod">
          <ac:chgData name="Phillip Majeke" userId="78eeabf0-a3af-4c1c-8d66-521715c7c629" providerId="ADAL" clId="{AFC5901A-EF85-4332-A38B-8EF140FE0F7A}" dt="2024-09-06T12:18:57.119" v="1126" actId="14100"/>
          <ac:picMkLst>
            <pc:docMk/>
            <pc:sldMk cId="300100655" sldId="2141411579"/>
            <ac:picMk id="5" creationId="{8D6D1CDC-C788-2922-C750-E606DC1D2E28}"/>
          </ac:picMkLst>
        </pc:picChg>
        <pc:picChg chg="add mod">
          <ac:chgData name="Phillip Majeke" userId="78eeabf0-a3af-4c1c-8d66-521715c7c629" providerId="ADAL" clId="{AFC5901A-EF85-4332-A38B-8EF140FE0F7A}" dt="2024-09-06T12:18:14.925" v="1120" actId="1076"/>
          <ac:picMkLst>
            <pc:docMk/>
            <pc:sldMk cId="300100655" sldId="2141411579"/>
            <ac:picMk id="3074" creationId="{988AA8EE-3610-F073-E3E5-A63CD368A483}"/>
          </ac:picMkLst>
        </pc:picChg>
      </pc:sldChg>
      <pc:sldChg chg="addSp modSp add mod replId">
        <pc:chgData name="Phillip Majeke" userId="78eeabf0-a3af-4c1c-8d66-521715c7c629" providerId="ADAL" clId="{AFC5901A-EF85-4332-A38B-8EF140FE0F7A}" dt="2024-09-06T13:01:40.200" v="1525" actId="207"/>
        <pc:sldMkLst>
          <pc:docMk/>
          <pc:sldMk cId="3758644556" sldId="2141411580"/>
        </pc:sldMkLst>
        <pc:graphicFrameChg chg="add mod modGraphic">
          <ac:chgData name="Phillip Majeke" userId="78eeabf0-a3af-4c1c-8d66-521715c7c629" providerId="ADAL" clId="{AFC5901A-EF85-4332-A38B-8EF140FE0F7A}" dt="2024-09-06T13:01:40.200" v="1525" actId="207"/>
          <ac:graphicFrameMkLst>
            <pc:docMk/>
            <pc:sldMk cId="3758644556" sldId="2141411580"/>
            <ac:graphicFrameMk id="2" creationId="{6026983F-D9F7-4A65-0D25-F126CFE85E53}"/>
          </ac:graphicFrameMkLst>
        </pc:graphicFrameChg>
      </pc:sldChg>
      <pc:sldChg chg="delSp modSp add mod">
        <pc:chgData name="Phillip Majeke" userId="78eeabf0-a3af-4c1c-8d66-521715c7c629" providerId="ADAL" clId="{AFC5901A-EF85-4332-A38B-8EF140FE0F7A}" dt="2024-09-06T10:45:24.808" v="571" actId="20577"/>
        <pc:sldMkLst>
          <pc:docMk/>
          <pc:sldMk cId="3056467292" sldId="2141411581"/>
        </pc:sldMkLst>
        <pc:spChg chg="mod">
          <ac:chgData name="Phillip Majeke" userId="78eeabf0-a3af-4c1c-8d66-521715c7c629" providerId="ADAL" clId="{AFC5901A-EF85-4332-A38B-8EF140FE0F7A}" dt="2024-09-06T10:44:45.739" v="552" actId="20577"/>
          <ac:spMkLst>
            <pc:docMk/>
            <pc:sldMk cId="3056467292" sldId="2141411581"/>
            <ac:spMk id="2" creationId="{CB43E260-827B-D31C-8E43-5FD775F8957E}"/>
          </ac:spMkLst>
        </pc:spChg>
        <pc:spChg chg="mod">
          <ac:chgData name="Phillip Majeke" userId="78eeabf0-a3af-4c1c-8d66-521715c7c629" providerId="ADAL" clId="{AFC5901A-EF85-4332-A38B-8EF140FE0F7A}" dt="2024-09-06T10:45:24.808" v="571" actId="20577"/>
          <ac:spMkLst>
            <pc:docMk/>
            <pc:sldMk cId="3056467292" sldId="2141411581"/>
            <ac:spMk id="3" creationId="{75CBFF1C-09EF-90CD-43A7-3998C682907F}"/>
          </ac:spMkLst>
        </pc:spChg>
        <pc:picChg chg="del">
          <ac:chgData name="Phillip Majeke" userId="78eeabf0-a3af-4c1c-8d66-521715c7c629" providerId="ADAL" clId="{AFC5901A-EF85-4332-A38B-8EF140FE0F7A}" dt="2024-09-06T10:38:41.260" v="426" actId="478"/>
          <ac:picMkLst>
            <pc:docMk/>
            <pc:sldMk cId="3056467292" sldId="2141411581"/>
            <ac:picMk id="7" creationId="{CE39D7F3-9CD1-4CE7-5343-049E744206A9}"/>
          </ac:picMkLst>
        </pc:picChg>
      </pc:sldChg>
      <pc:sldChg chg="addSp delSp modSp add mod">
        <pc:chgData name="Phillip Majeke" userId="78eeabf0-a3af-4c1c-8d66-521715c7c629" providerId="ADAL" clId="{AFC5901A-EF85-4332-A38B-8EF140FE0F7A}" dt="2024-09-06T12:59:40.754" v="1517" actId="14100"/>
        <pc:sldMkLst>
          <pc:docMk/>
          <pc:sldMk cId="1673555867" sldId="2141411582"/>
        </pc:sldMkLst>
        <pc:spChg chg="mod">
          <ac:chgData name="Phillip Majeke" userId="78eeabf0-a3af-4c1c-8d66-521715c7c629" providerId="ADAL" clId="{AFC5901A-EF85-4332-A38B-8EF140FE0F7A}" dt="2024-09-06T11:01:05.447" v="710" actId="20577"/>
          <ac:spMkLst>
            <pc:docMk/>
            <pc:sldMk cId="1673555867" sldId="2141411582"/>
            <ac:spMk id="2" creationId="{CB43E260-827B-D31C-8E43-5FD775F8957E}"/>
          </ac:spMkLst>
        </pc:spChg>
        <pc:spChg chg="mod">
          <ac:chgData name="Phillip Majeke" userId="78eeabf0-a3af-4c1c-8d66-521715c7c629" providerId="ADAL" clId="{AFC5901A-EF85-4332-A38B-8EF140FE0F7A}" dt="2024-09-06T12:59:40.754" v="1517" actId="14100"/>
          <ac:spMkLst>
            <pc:docMk/>
            <pc:sldMk cId="1673555867" sldId="2141411582"/>
            <ac:spMk id="3" creationId="{75CBFF1C-09EF-90CD-43A7-3998C682907F}"/>
          </ac:spMkLst>
        </pc:spChg>
        <pc:picChg chg="del">
          <ac:chgData name="Phillip Majeke" userId="78eeabf0-a3af-4c1c-8d66-521715c7c629" providerId="ADAL" clId="{AFC5901A-EF85-4332-A38B-8EF140FE0F7A}" dt="2024-09-06T10:50:29.189" v="584" actId="478"/>
          <ac:picMkLst>
            <pc:docMk/>
            <pc:sldMk cId="1673555867" sldId="2141411582"/>
            <ac:picMk id="4" creationId="{8E1F4EA8-BC00-6358-F5F5-DF575D73BD0E}"/>
          </ac:picMkLst>
        </pc:picChg>
        <pc:picChg chg="del">
          <ac:chgData name="Phillip Majeke" userId="78eeabf0-a3af-4c1c-8d66-521715c7c629" providerId="ADAL" clId="{AFC5901A-EF85-4332-A38B-8EF140FE0F7A}" dt="2024-09-06T10:50:31.065" v="585" actId="478"/>
          <ac:picMkLst>
            <pc:docMk/>
            <pc:sldMk cId="1673555867" sldId="2141411582"/>
            <ac:picMk id="5" creationId="{4BF4C3AC-DC9B-DD21-F6B6-6602799581F4}"/>
          </ac:picMkLst>
        </pc:picChg>
        <pc:picChg chg="del">
          <ac:chgData name="Phillip Majeke" userId="78eeabf0-a3af-4c1c-8d66-521715c7c629" providerId="ADAL" clId="{AFC5901A-EF85-4332-A38B-8EF140FE0F7A}" dt="2024-09-06T10:50:33.515" v="586" actId="478"/>
          <ac:picMkLst>
            <pc:docMk/>
            <pc:sldMk cId="1673555867" sldId="2141411582"/>
            <ac:picMk id="6" creationId="{E2CCB8D2-ADB6-A740-B1D3-94FBC4B1A550}"/>
          </ac:picMkLst>
        </pc:picChg>
        <pc:picChg chg="add del mod">
          <ac:chgData name="Phillip Majeke" userId="78eeabf0-a3af-4c1c-8d66-521715c7c629" providerId="ADAL" clId="{AFC5901A-EF85-4332-A38B-8EF140FE0F7A}" dt="2024-09-06T10:57:24.102" v="621" actId="478"/>
          <ac:picMkLst>
            <pc:docMk/>
            <pc:sldMk cId="1673555867" sldId="2141411582"/>
            <ac:picMk id="8" creationId="{3E4F7132-71D5-E88F-EFF7-0F5DEC621229}"/>
          </ac:picMkLst>
        </pc:picChg>
        <pc:picChg chg="add mod">
          <ac:chgData name="Phillip Majeke" userId="78eeabf0-a3af-4c1c-8d66-521715c7c629" providerId="ADAL" clId="{AFC5901A-EF85-4332-A38B-8EF140FE0F7A}" dt="2024-09-06T10:58:21.617" v="645" actId="14100"/>
          <ac:picMkLst>
            <pc:docMk/>
            <pc:sldMk cId="1673555867" sldId="2141411582"/>
            <ac:picMk id="10" creationId="{1FB47C21-6FA9-460C-866D-3116EB0E490F}"/>
          </ac:picMkLst>
        </pc:picChg>
        <pc:picChg chg="add mod">
          <ac:chgData name="Phillip Majeke" userId="78eeabf0-a3af-4c1c-8d66-521715c7c629" providerId="ADAL" clId="{AFC5901A-EF85-4332-A38B-8EF140FE0F7A}" dt="2024-09-06T11:03:49.361" v="721" actId="1076"/>
          <ac:picMkLst>
            <pc:docMk/>
            <pc:sldMk cId="1673555867" sldId="2141411582"/>
            <ac:picMk id="12" creationId="{031BD55E-44D1-F2E7-9980-55693F8BA956}"/>
          </ac:picMkLst>
        </pc:picChg>
      </pc:sldChg>
      <pc:sldChg chg="modSp mod">
        <pc:chgData name="Phillip Majeke" userId="78eeabf0-a3af-4c1c-8d66-521715c7c629" providerId="ADAL" clId="{AFC5901A-EF85-4332-A38B-8EF140FE0F7A}" dt="2024-09-06T12:07:25.250" v="1086" actId="1076"/>
        <pc:sldMkLst>
          <pc:docMk/>
          <pc:sldMk cId="2912894699" sldId="2141411583"/>
        </pc:sldMkLst>
        <pc:spChg chg="mod">
          <ac:chgData name="Phillip Majeke" userId="78eeabf0-a3af-4c1c-8d66-521715c7c629" providerId="ADAL" clId="{AFC5901A-EF85-4332-A38B-8EF140FE0F7A}" dt="2024-09-06T12:07:25.250" v="1086" actId="1076"/>
          <ac:spMkLst>
            <pc:docMk/>
            <pc:sldMk cId="2912894699" sldId="2141411583"/>
            <ac:spMk id="7" creationId="{563AB4A8-0C64-75A9-E6DF-7E5D4772A335}"/>
          </ac:spMkLst>
        </pc:spChg>
      </pc:sldChg>
      <pc:sldChg chg="modSp mod">
        <pc:chgData name="Phillip Majeke" userId="78eeabf0-a3af-4c1c-8d66-521715c7c629" providerId="ADAL" clId="{AFC5901A-EF85-4332-A38B-8EF140FE0F7A}" dt="2024-09-06T12:05:05.564" v="1061" actId="114"/>
        <pc:sldMkLst>
          <pc:docMk/>
          <pc:sldMk cId="3346080582" sldId="2141411584"/>
        </pc:sldMkLst>
        <pc:spChg chg="mod">
          <ac:chgData name="Phillip Majeke" userId="78eeabf0-a3af-4c1c-8d66-521715c7c629" providerId="ADAL" clId="{AFC5901A-EF85-4332-A38B-8EF140FE0F7A}" dt="2024-09-06T12:05:05.564" v="1061" actId="114"/>
          <ac:spMkLst>
            <pc:docMk/>
            <pc:sldMk cId="3346080582" sldId="2141411584"/>
            <ac:spMk id="7" creationId="{563AB4A8-0C64-75A9-E6DF-7E5D4772A335}"/>
          </ac:spMkLst>
        </pc:spChg>
      </pc:sldChg>
      <pc:sldChg chg="addSp delSp modSp add mod">
        <pc:chgData name="Phillip Majeke" userId="78eeabf0-a3af-4c1c-8d66-521715c7c629" providerId="ADAL" clId="{AFC5901A-EF85-4332-A38B-8EF140FE0F7A}" dt="2024-09-06T12:26:53.663" v="1183" actId="478"/>
        <pc:sldMkLst>
          <pc:docMk/>
          <pc:sldMk cId="3631940305" sldId="2141411585"/>
        </pc:sldMkLst>
        <pc:spChg chg="add mod">
          <ac:chgData name="Phillip Majeke" userId="78eeabf0-a3af-4c1c-8d66-521715c7c629" providerId="ADAL" clId="{AFC5901A-EF85-4332-A38B-8EF140FE0F7A}" dt="2024-09-06T12:09:46.838" v="1105" actId="1076"/>
          <ac:spMkLst>
            <pc:docMk/>
            <pc:sldMk cId="3631940305" sldId="2141411585"/>
            <ac:spMk id="2" creationId="{9719E735-C1B5-08BB-C8BB-7463B45C8B26}"/>
          </ac:spMkLst>
        </pc:spChg>
        <pc:spChg chg="del">
          <ac:chgData name="Phillip Majeke" userId="78eeabf0-a3af-4c1c-8d66-521715c7c629" providerId="ADAL" clId="{AFC5901A-EF85-4332-A38B-8EF140FE0F7A}" dt="2024-09-06T12:09:32.683" v="1100" actId="478"/>
          <ac:spMkLst>
            <pc:docMk/>
            <pc:sldMk cId="3631940305" sldId="2141411585"/>
            <ac:spMk id="7" creationId="{563AB4A8-0C64-75A9-E6DF-7E5D4772A335}"/>
          </ac:spMkLst>
        </pc:spChg>
        <pc:picChg chg="add del mod">
          <ac:chgData name="Phillip Majeke" userId="78eeabf0-a3af-4c1c-8d66-521715c7c629" providerId="ADAL" clId="{AFC5901A-EF85-4332-A38B-8EF140FE0F7A}" dt="2024-09-06T12:26:53.663" v="1183" actId="478"/>
          <ac:picMkLst>
            <pc:docMk/>
            <pc:sldMk cId="3631940305" sldId="2141411585"/>
            <ac:picMk id="4098" creationId="{F387991F-4260-A92C-5EC6-1BA465CCD0DF}"/>
          </ac:picMkLst>
        </pc:picChg>
      </pc:sldChg>
      <pc:sldChg chg="addSp delSp modSp add mod setBg">
        <pc:chgData name="Phillip Majeke" userId="78eeabf0-a3af-4c1c-8d66-521715c7c629" providerId="ADAL" clId="{AFC5901A-EF85-4332-A38B-8EF140FE0F7A}" dt="2024-09-06T12:28:39.742" v="1188" actId="14100"/>
        <pc:sldMkLst>
          <pc:docMk/>
          <pc:sldMk cId="1287600867" sldId="2141411586"/>
        </pc:sldMkLst>
        <pc:picChg chg="add mod ord">
          <ac:chgData name="Phillip Majeke" userId="78eeabf0-a3af-4c1c-8d66-521715c7c629" providerId="ADAL" clId="{AFC5901A-EF85-4332-A38B-8EF140FE0F7A}" dt="2024-09-06T12:28:39.742" v="1188" actId="14100"/>
          <ac:picMkLst>
            <pc:docMk/>
            <pc:sldMk cId="1287600867" sldId="2141411586"/>
            <ac:picMk id="2" creationId="{D5CC76CD-8AE5-9C1D-C69B-681209FF7F45}"/>
          </ac:picMkLst>
        </pc:picChg>
        <pc:picChg chg="add mod">
          <ac:chgData name="Phillip Majeke" userId="78eeabf0-a3af-4c1c-8d66-521715c7c629" providerId="ADAL" clId="{AFC5901A-EF85-4332-A38B-8EF140FE0F7A}" dt="2024-09-06T12:28:34.830" v="1186" actId="1076"/>
          <ac:picMkLst>
            <pc:docMk/>
            <pc:sldMk cId="1287600867" sldId="2141411586"/>
            <ac:picMk id="3" creationId="{A2CDE131-5200-BCA3-C03E-A12EC412B0A3}"/>
          </ac:picMkLst>
        </pc:picChg>
        <pc:cxnChg chg="add del">
          <ac:chgData name="Phillip Majeke" userId="78eeabf0-a3af-4c1c-8d66-521715c7c629" providerId="ADAL" clId="{AFC5901A-EF85-4332-A38B-8EF140FE0F7A}" dt="2024-09-06T12:24:11.057" v="1166" actId="26606"/>
          <ac:cxnSpMkLst>
            <pc:docMk/>
            <pc:sldMk cId="1287600867" sldId="2141411586"/>
            <ac:cxnSpMk id="8" creationId="{4D56677B-C0B7-4DAC-ACAD-8054FF1B599A}"/>
          </ac:cxnSpMkLst>
        </pc:cxnChg>
      </pc:sldChg>
      <pc:sldChg chg="addSp modSp add mod">
        <pc:chgData name="Phillip Majeke" userId="78eeabf0-a3af-4c1c-8d66-521715c7c629" providerId="ADAL" clId="{AFC5901A-EF85-4332-A38B-8EF140FE0F7A}" dt="2024-09-06T12:29:21.314" v="1195" actId="688"/>
        <pc:sldMkLst>
          <pc:docMk/>
          <pc:sldMk cId="2879961735" sldId="2141411587"/>
        </pc:sldMkLst>
        <pc:picChg chg="add mod">
          <ac:chgData name="Phillip Majeke" userId="78eeabf0-a3af-4c1c-8d66-521715c7c629" providerId="ADAL" clId="{AFC5901A-EF85-4332-A38B-8EF140FE0F7A}" dt="2024-09-06T12:25:05.252" v="1175" actId="14100"/>
          <ac:picMkLst>
            <pc:docMk/>
            <pc:sldMk cId="2879961735" sldId="2141411587"/>
            <ac:picMk id="2" creationId="{6F8E9898-00A2-0C61-2D43-2342BEFEAA78}"/>
          </ac:picMkLst>
        </pc:picChg>
        <pc:picChg chg="add mod">
          <ac:chgData name="Phillip Majeke" userId="78eeabf0-a3af-4c1c-8d66-521715c7c629" providerId="ADAL" clId="{AFC5901A-EF85-4332-A38B-8EF140FE0F7A}" dt="2024-09-06T12:29:21.314" v="1195" actId="688"/>
          <ac:picMkLst>
            <pc:docMk/>
            <pc:sldMk cId="2879961735" sldId="2141411587"/>
            <ac:picMk id="3" creationId="{BB2B93CC-CF28-6E01-55AA-E322C012545B}"/>
          </ac:picMkLst>
        </pc:picChg>
      </pc:sldChg>
      <pc:sldChg chg="addSp modSp add mod replId">
        <pc:chgData name="Phillip Majeke" userId="78eeabf0-a3af-4c1c-8d66-521715c7c629" providerId="ADAL" clId="{AFC5901A-EF85-4332-A38B-8EF140FE0F7A}" dt="2024-09-06T12:31:28.736" v="1210" actId="1076"/>
        <pc:sldMkLst>
          <pc:docMk/>
          <pc:sldMk cId="1343098912" sldId="2141411588"/>
        </pc:sldMkLst>
        <pc:spChg chg="add mod">
          <ac:chgData name="Phillip Majeke" userId="78eeabf0-a3af-4c1c-8d66-521715c7c629" providerId="ADAL" clId="{AFC5901A-EF85-4332-A38B-8EF140FE0F7A}" dt="2024-09-06T12:30:33.783" v="1196"/>
          <ac:spMkLst>
            <pc:docMk/>
            <pc:sldMk cId="1343098912" sldId="2141411588"/>
            <ac:spMk id="2" creationId="{ADBADF0F-19D6-1F55-5116-991ED65CE38A}"/>
          </ac:spMkLst>
        </pc:spChg>
        <pc:graphicFrameChg chg="add mod">
          <ac:chgData name="Phillip Majeke" userId="78eeabf0-a3af-4c1c-8d66-521715c7c629" providerId="ADAL" clId="{AFC5901A-EF85-4332-A38B-8EF140FE0F7A}" dt="2024-09-06T12:31:28.736" v="1210" actId="1076"/>
          <ac:graphicFrameMkLst>
            <pc:docMk/>
            <pc:sldMk cId="1343098912" sldId="2141411588"/>
            <ac:graphicFrameMk id="3" creationId="{8AAB6CE8-7FE3-2EEB-1787-C456332D881B}"/>
          </ac:graphicFrameMkLst>
        </pc:graphicFrameChg>
        <pc:picChg chg="add mod">
          <ac:chgData name="Phillip Majeke" userId="78eeabf0-a3af-4c1c-8d66-521715c7c629" providerId="ADAL" clId="{AFC5901A-EF85-4332-A38B-8EF140FE0F7A}" dt="2024-09-06T12:31:22.112" v="1209" actId="14100"/>
          <ac:picMkLst>
            <pc:docMk/>
            <pc:sldMk cId="1343098912" sldId="2141411588"/>
            <ac:picMk id="4" creationId="{43FF3778-95A3-E4B3-CD41-C06D19E0B994}"/>
          </ac:picMkLst>
        </pc:picChg>
      </pc:sldChg>
      <pc:sldChg chg="addSp modSp add mod ord">
        <pc:chgData name="Phillip Majeke" userId="78eeabf0-a3af-4c1c-8d66-521715c7c629" providerId="ADAL" clId="{AFC5901A-EF85-4332-A38B-8EF140FE0F7A}" dt="2024-09-06T12:46:31.450" v="1431" actId="20577"/>
        <pc:sldMkLst>
          <pc:docMk/>
          <pc:sldMk cId="3445815490" sldId="2141411589"/>
        </pc:sldMkLst>
        <pc:spChg chg="add mod">
          <ac:chgData name="Phillip Majeke" userId="78eeabf0-a3af-4c1c-8d66-521715c7c629" providerId="ADAL" clId="{AFC5901A-EF85-4332-A38B-8EF140FE0F7A}" dt="2024-09-06T12:46:31.450" v="1431" actId="20577"/>
          <ac:spMkLst>
            <pc:docMk/>
            <pc:sldMk cId="3445815490" sldId="2141411589"/>
            <ac:spMk id="2" creationId="{5F02263C-2D06-250D-8F19-5B997B161980}"/>
          </ac:spMkLst>
        </pc:spChg>
        <pc:picChg chg="add mod">
          <ac:chgData name="Phillip Majeke" userId="78eeabf0-a3af-4c1c-8d66-521715c7c629" providerId="ADAL" clId="{AFC5901A-EF85-4332-A38B-8EF140FE0F7A}" dt="2024-09-06T12:36:40.194" v="1240" actId="1076"/>
          <ac:picMkLst>
            <pc:docMk/>
            <pc:sldMk cId="3445815490" sldId="2141411589"/>
            <ac:picMk id="5122" creationId="{E59DB759-92E3-0F6E-A16C-26700E635E87}"/>
          </ac:picMkLst>
        </pc:picChg>
      </pc:sldChg>
      <pc:sldChg chg="addSp add del mod replId">
        <pc:chgData name="Phillip Majeke" userId="78eeabf0-a3af-4c1c-8d66-521715c7c629" providerId="ADAL" clId="{AFC5901A-EF85-4332-A38B-8EF140FE0F7A}" dt="2024-09-06T12:37:54.509" v="1248" actId="2696"/>
        <pc:sldMkLst>
          <pc:docMk/>
          <pc:sldMk cId="1802258795" sldId="2141411590"/>
        </pc:sldMkLst>
        <pc:spChg chg="add">
          <ac:chgData name="Phillip Majeke" userId="78eeabf0-a3af-4c1c-8d66-521715c7c629" providerId="ADAL" clId="{AFC5901A-EF85-4332-A38B-8EF140FE0F7A}" dt="2024-09-06T12:37:18.293" v="1241" actId="22"/>
          <ac:spMkLst>
            <pc:docMk/>
            <pc:sldMk cId="1802258795" sldId="2141411590"/>
            <ac:spMk id="3" creationId="{81BA01E8-5CFF-1E59-CE36-F56BF7BF89C8}"/>
          </ac:spMkLst>
        </pc:spChg>
      </pc:sldChg>
      <pc:sldChg chg="addSp modSp add del mod ord replId">
        <pc:chgData name="Phillip Majeke" userId="78eeabf0-a3af-4c1c-8d66-521715c7c629" providerId="ADAL" clId="{AFC5901A-EF85-4332-A38B-8EF140FE0F7A}" dt="2024-09-06T12:51:48.073" v="1472" actId="2696"/>
        <pc:sldMkLst>
          <pc:docMk/>
          <pc:sldMk cId="3986411030" sldId="2141411591"/>
        </pc:sldMkLst>
        <pc:spChg chg="add mod">
          <ac:chgData name="Phillip Majeke" userId="78eeabf0-a3af-4c1c-8d66-521715c7c629" providerId="ADAL" clId="{AFC5901A-EF85-4332-A38B-8EF140FE0F7A}" dt="2024-09-06T12:51:24.742" v="1471" actId="20577"/>
          <ac:spMkLst>
            <pc:docMk/>
            <pc:sldMk cId="3986411030" sldId="2141411591"/>
            <ac:spMk id="2" creationId="{C72C5BC4-7889-A41A-87D0-765F1BB308FF}"/>
          </ac:spMkLst>
        </pc:spChg>
      </pc:sldChg>
      <pc:sldChg chg="addSp modSp add mod replId">
        <pc:chgData name="Phillip Majeke" userId="78eeabf0-a3af-4c1c-8d66-521715c7c629" providerId="ADAL" clId="{AFC5901A-EF85-4332-A38B-8EF140FE0F7A}" dt="2024-09-11T08:21:24.907" v="1633" actId="20577"/>
        <pc:sldMkLst>
          <pc:docMk/>
          <pc:sldMk cId="781166776" sldId="2141411592"/>
        </pc:sldMkLst>
        <pc:spChg chg="add mod">
          <ac:chgData name="Phillip Majeke" userId="78eeabf0-a3af-4c1c-8d66-521715c7c629" providerId="ADAL" clId="{AFC5901A-EF85-4332-A38B-8EF140FE0F7A}" dt="2024-09-06T12:54:40.329" v="1485" actId="120"/>
          <ac:spMkLst>
            <pc:docMk/>
            <pc:sldMk cId="781166776" sldId="2141411592"/>
            <ac:spMk id="2" creationId="{3B985CC0-24B7-1BF0-1958-1E4634BB846C}"/>
          </ac:spMkLst>
        </pc:spChg>
        <pc:spChg chg="add mod">
          <ac:chgData name="Phillip Majeke" userId="78eeabf0-a3af-4c1c-8d66-521715c7c629" providerId="ADAL" clId="{AFC5901A-EF85-4332-A38B-8EF140FE0F7A}" dt="2024-09-11T08:21:24.907" v="1633" actId="20577"/>
          <ac:spMkLst>
            <pc:docMk/>
            <pc:sldMk cId="781166776" sldId="2141411592"/>
            <ac:spMk id="3" creationId="{76BBDF07-ECB2-FC9B-FCA4-6DC9DA4B54D3}"/>
          </ac:spMkLst>
        </pc:spChg>
        <pc:picChg chg="add mod">
          <ac:chgData name="Phillip Majeke" userId="78eeabf0-a3af-4c1c-8d66-521715c7c629" providerId="ADAL" clId="{AFC5901A-EF85-4332-A38B-8EF140FE0F7A}" dt="2024-09-11T08:20:13.806" v="1625" actId="1076"/>
          <ac:picMkLst>
            <pc:docMk/>
            <pc:sldMk cId="781166776" sldId="2141411592"/>
            <ac:picMk id="7170" creationId="{2943645D-291A-10FD-8C20-B7A438F17450}"/>
          </ac:picMkLst>
        </pc:picChg>
      </pc:sldChg>
      <pc:sldChg chg="modSp add del mod">
        <pc:chgData name="Phillip Majeke" userId="78eeabf0-a3af-4c1c-8d66-521715c7c629" providerId="ADAL" clId="{AFC5901A-EF85-4332-A38B-8EF140FE0F7A}" dt="2024-09-06T12:24:10.283" v="1165" actId="2890"/>
        <pc:sldMkLst>
          <pc:docMk/>
          <pc:sldMk cId="145664117" sldId="2141411593"/>
        </pc:sldMkLst>
        <pc:picChg chg="mod">
          <ac:chgData name="Phillip Majeke" userId="78eeabf0-a3af-4c1c-8d66-521715c7c629" providerId="ADAL" clId="{AFC5901A-EF85-4332-A38B-8EF140FE0F7A}" dt="2024-09-06T12:24:08.095" v="1163" actId="14100"/>
          <ac:picMkLst>
            <pc:docMk/>
            <pc:sldMk cId="145664117" sldId="2141411593"/>
            <ac:picMk id="2" creationId="{D5CC76CD-8AE5-9C1D-C69B-681209FF7F45}"/>
          </ac:picMkLst>
        </pc:picChg>
        <pc:picChg chg="mod">
          <ac:chgData name="Phillip Majeke" userId="78eeabf0-a3af-4c1c-8d66-521715c7c629" providerId="ADAL" clId="{AFC5901A-EF85-4332-A38B-8EF140FE0F7A}" dt="2024-09-06T12:24:08.723" v="1164" actId="14100"/>
          <ac:picMkLst>
            <pc:docMk/>
            <pc:sldMk cId="145664117" sldId="2141411593"/>
            <ac:picMk id="3" creationId="{A2CDE131-5200-BCA3-C03E-A12EC412B0A3}"/>
          </ac:picMkLst>
        </pc:picChg>
      </pc:sldChg>
      <pc:sldChg chg="modSp mod">
        <pc:chgData name="Phillip Majeke" userId="78eeabf0-a3af-4c1c-8d66-521715c7c629" providerId="ADAL" clId="{AFC5901A-EF85-4332-A38B-8EF140FE0F7A}" dt="2024-09-06T12:32:59.206" v="1229" actId="1076"/>
        <pc:sldMkLst>
          <pc:docMk/>
          <pc:sldMk cId="3470390583" sldId="2141411593"/>
        </pc:sldMkLst>
        <pc:spChg chg="mod">
          <ac:chgData name="Phillip Majeke" userId="78eeabf0-a3af-4c1c-8d66-521715c7c629" providerId="ADAL" clId="{AFC5901A-EF85-4332-A38B-8EF140FE0F7A}" dt="2024-09-06T12:32:59.206" v="1229" actId="1076"/>
          <ac:spMkLst>
            <pc:docMk/>
            <pc:sldMk cId="3470390583" sldId="2141411593"/>
            <ac:spMk id="7" creationId="{563AB4A8-0C64-75A9-E6DF-7E5D4772A335}"/>
          </ac:spMkLst>
        </pc:spChg>
      </pc:sldChg>
      <pc:sldChg chg="modSp add mod ord">
        <pc:chgData name="Phillip Majeke" userId="78eeabf0-a3af-4c1c-8d66-521715c7c629" providerId="ADAL" clId="{AFC5901A-EF85-4332-A38B-8EF140FE0F7A}" dt="2024-09-06T12:45:56.690" v="1417" actId="1076"/>
        <pc:sldMkLst>
          <pc:docMk/>
          <pc:sldMk cId="1670367998" sldId="2141411594"/>
        </pc:sldMkLst>
        <pc:spChg chg="mod">
          <ac:chgData name="Phillip Majeke" userId="78eeabf0-a3af-4c1c-8d66-521715c7c629" providerId="ADAL" clId="{AFC5901A-EF85-4332-A38B-8EF140FE0F7A}" dt="2024-09-06T12:45:56.690" v="1417" actId="1076"/>
          <ac:spMkLst>
            <pc:docMk/>
            <pc:sldMk cId="1670367998" sldId="2141411594"/>
            <ac:spMk id="7" creationId="{563AB4A8-0C64-75A9-E6DF-7E5D4772A335}"/>
          </ac:spMkLst>
        </pc:spChg>
      </pc:sldChg>
      <pc:sldChg chg="add del">
        <pc:chgData name="Phillip Majeke" userId="78eeabf0-a3af-4c1c-8d66-521715c7c629" providerId="ADAL" clId="{AFC5901A-EF85-4332-A38B-8EF140FE0F7A}" dt="2024-09-06T12:32:35.083" v="1214" actId="2696"/>
        <pc:sldMkLst>
          <pc:docMk/>
          <pc:sldMk cId="3320266921" sldId="2141411594"/>
        </pc:sldMkLst>
      </pc:sldChg>
      <pc:sldChg chg="addSp modSp add mod">
        <pc:chgData name="Phillip Majeke" userId="78eeabf0-a3af-4c1c-8d66-521715c7c629" providerId="ADAL" clId="{AFC5901A-EF85-4332-A38B-8EF140FE0F7A}" dt="2024-09-06T12:52:14.534" v="1478" actId="20577"/>
        <pc:sldMkLst>
          <pc:docMk/>
          <pc:sldMk cId="538738916" sldId="2141411595"/>
        </pc:sldMkLst>
        <pc:spChg chg="add mod">
          <ac:chgData name="Phillip Majeke" userId="78eeabf0-a3af-4c1c-8d66-521715c7c629" providerId="ADAL" clId="{AFC5901A-EF85-4332-A38B-8EF140FE0F7A}" dt="2024-09-06T12:46:50.980" v="1432" actId="207"/>
          <ac:spMkLst>
            <pc:docMk/>
            <pc:sldMk cId="538738916" sldId="2141411595"/>
            <ac:spMk id="2" creationId="{95FDB0D0-C584-96A7-1F81-8097A13BBFBA}"/>
          </ac:spMkLst>
        </pc:spChg>
        <pc:spChg chg="add mod">
          <ac:chgData name="Phillip Majeke" userId="78eeabf0-a3af-4c1c-8d66-521715c7c629" providerId="ADAL" clId="{AFC5901A-EF85-4332-A38B-8EF140FE0F7A}" dt="2024-09-06T12:52:14.534" v="1478" actId="20577"/>
          <ac:spMkLst>
            <pc:docMk/>
            <pc:sldMk cId="538738916" sldId="2141411595"/>
            <ac:spMk id="3" creationId="{107C41F8-0808-E465-9AD3-CD14DF5332F6}"/>
          </ac:spMkLst>
        </pc:spChg>
        <pc:picChg chg="add mod">
          <ac:chgData name="Phillip Majeke" userId="78eeabf0-a3af-4c1c-8d66-521715c7c629" providerId="ADAL" clId="{AFC5901A-EF85-4332-A38B-8EF140FE0F7A}" dt="2024-09-06T12:45:28.260" v="1400" actId="1076"/>
          <ac:picMkLst>
            <pc:docMk/>
            <pc:sldMk cId="538738916" sldId="2141411595"/>
            <ac:picMk id="6146" creationId="{3D8D5995-89A6-5A48-60E2-8277276E1134}"/>
          </ac:picMkLst>
        </pc:picChg>
      </pc:sldChg>
    </pc:docChg>
  </pc:docChgLst>
  <pc:docChgLst>
    <pc:chgData name="Phillip Majeke" userId="78eeabf0-a3af-4c1c-8d66-521715c7c629" providerId="ADAL" clId="{50CDF74F-8B14-41AB-917D-4CDFF23CB5AE}"/>
    <pc:docChg chg="custSel modSld">
      <pc:chgData name="Phillip Majeke" userId="78eeabf0-a3af-4c1c-8d66-521715c7c629" providerId="ADAL" clId="{50CDF74F-8B14-41AB-917D-4CDFF23CB5AE}" dt="2024-09-06T09:02:07.744" v="312" actId="20577"/>
      <pc:docMkLst>
        <pc:docMk/>
      </pc:docMkLst>
      <pc:sldChg chg="delSp modSp mod">
        <pc:chgData name="Phillip Majeke" userId="78eeabf0-a3af-4c1c-8d66-521715c7c629" providerId="ADAL" clId="{50CDF74F-8B14-41AB-917D-4CDFF23CB5AE}" dt="2024-09-06T08:31:55.097" v="49" actId="478"/>
        <pc:sldMkLst>
          <pc:docMk/>
          <pc:sldMk cId="3445457258" sldId="256"/>
        </pc:sldMkLst>
        <pc:spChg chg="mod">
          <ac:chgData name="Phillip Majeke" userId="78eeabf0-a3af-4c1c-8d66-521715c7c629" providerId="ADAL" clId="{50CDF74F-8B14-41AB-917D-4CDFF23CB5AE}" dt="2024-09-06T08:30:45.331" v="43" actId="404"/>
          <ac:spMkLst>
            <pc:docMk/>
            <pc:sldMk cId="3445457258" sldId="256"/>
            <ac:spMk id="7" creationId="{0DFEDFF9-2AB3-E9F1-B998-EE99A8386CEA}"/>
          </ac:spMkLst>
        </pc:spChg>
        <pc:spChg chg="mod">
          <ac:chgData name="Phillip Majeke" userId="78eeabf0-a3af-4c1c-8d66-521715c7c629" providerId="ADAL" clId="{50CDF74F-8B14-41AB-917D-4CDFF23CB5AE}" dt="2024-09-06T08:31:03.898" v="48" actId="20577"/>
          <ac:spMkLst>
            <pc:docMk/>
            <pc:sldMk cId="3445457258" sldId="256"/>
            <ac:spMk id="8" creationId="{ECE3C382-1CF4-2FCC-0FCA-07CAC4B9EDB1}"/>
          </ac:spMkLst>
        </pc:spChg>
        <pc:picChg chg="del">
          <ac:chgData name="Phillip Majeke" userId="78eeabf0-a3af-4c1c-8d66-521715c7c629" providerId="ADAL" clId="{50CDF74F-8B14-41AB-917D-4CDFF23CB5AE}" dt="2024-09-06T08:31:55.097" v="49" actId="478"/>
          <ac:picMkLst>
            <pc:docMk/>
            <pc:sldMk cId="3445457258" sldId="256"/>
            <ac:picMk id="2" creationId="{7229F4DE-44C3-8435-E94D-1A41205FE40D}"/>
          </ac:picMkLst>
        </pc:picChg>
      </pc:sldChg>
      <pc:sldChg chg="delSp modSp mod">
        <pc:chgData name="Phillip Majeke" userId="78eeabf0-a3af-4c1c-8d66-521715c7c629" providerId="ADAL" clId="{50CDF74F-8B14-41AB-917D-4CDFF23CB5AE}" dt="2024-09-06T08:50:11.779" v="276" actId="1076"/>
        <pc:sldMkLst>
          <pc:docMk/>
          <pc:sldMk cId="3117166389" sldId="262"/>
        </pc:sldMkLst>
        <pc:spChg chg="del">
          <ac:chgData name="Phillip Majeke" userId="78eeabf0-a3af-4c1c-8d66-521715c7c629" providerId="ADAL" clId="{50CDF74F-8B14-41AB-917D-4CDFF23CB5AE}" dt="2024-09-06T08:50:05.563" v="273" actId="478"/>
          <ac:spMkLst>
            <pc:docMk/>
            <pc:sldMk cId="3117166389" sldId="262"/>
            <ac:spMk id="2" creationId="{03A8EEC0-F56B-CC29-3AEB-C85519054D9B}"/>
          </ac:spMkLst>
        </pc:spChg>
        <pc:spChg chg="mod">
          <ac:chgData name="Phillip Majeke" userId="78eeabf0-a3af-4c1c-8d66-521715c7c629" providerId="ADAL" clId="{50CDF74F-8B14-41AB-917D-4CDFF23CB5AE}" dt="2024-09-06T08:50:11.779" v="276" actId="1076"/>
          <ac:spMkLst>
            <pc:docMk/>
            <pc:sldMk cId="3117166389" sldId="262"/>
            <ac:spMk id="7" creationId="{563AB4A8-0C64-75A9-E6DF-7E5D4772A335}"/>
          </ac:spMkLst>
        </pc:spChg>
        <pc:picChg chg="del">
          <ac:chgData name="Phillip Majeke" userId="78eeabf0-a3af-4c1c-8d66-521715c7c629" providerId="ADAL" clId="{50CDF74F-8B14-41AB-917D-4CDFF23CB5AE}" dt="2024-09-06T08:50:08.979" v="275" actId="478"/>
          <ac:picMkLst>
            <pc:docMk/>
            <pc:sldMk cId="3117166389" sldId="262"/>
            <ac:picMk id="3" creationId="{258EC8D2-D8D8-A735-C4DB-596794E25D12}"/>
          </ac:picMkLst>
        </pc:picChg>
        <pc:picChg chg="del">
          <ac:chgData name="Phillip Majeke" userId="78eeabf0-a3af-4c1c-8d66-521715c7c629" providerId="ADAL" clId="{50CDF74F-8B14-41AB-917D-4CDFF23CB5AE}" dt="2024-09-06T08:50:06.570" v="274" actId="478"/>
          <ac:picMkLst>
            <pc:docMk/>
            <pc:sldMk cId="3117166389" sldId="262"/>
            <ac:picMk id="2050" creationId="{DEBD6060-3640-DAE1-554B-E0735F349D90}"/>
          </ac:picMkLst>
        </pc:picChg>
      </pc:sldChg>
      <pc:sldChg chg="addSp delSp modSp mod">
        <pc:chgData name="Phillip Majeke" userId="78eeabf0-a3af-4c1c-8d66-521715c7c629" providerId="ADAL" clId="{50CDF74F-8B14-41AB-917D-4CDFF23CB5AE}" dt="2024-09-06T09:02:07.744" v="312" actId="20577"/>
        <pc:sldMkLst>
          <pc:docMk/>
          <pc:sldMk cId="3321929063" sldId="284"/>
        </pc:sldMkLst>
        <pc:spChg chg="mod">
          <ac:chgData name="Phillip Majeke" userId="78eeabf0-a3af-4c1c-8d66-521715c7c629" providerId="ADAL" clId="{50CDF74F-8B14-41AB-917D-4CDFF23CB5AE}" dt="2024-09-06T09:02:07.744" v="312" actId="20577"/>
          <ac:spMkLst>
            <pc:docMk/>
            <pc:sldMk cId="3321929063" sldId="284"/>
            <ac:spMk id="6" creationId="{B18EF5B2-3CA1-E239-3969-6360D8D5015F}"/>
          </ac:spMkLst>
        </pc:spChg>
        <pc:picChg chg="mod">
          <ac:chgData name="Phillip Majeke" userId="78eeabf0-a3af-4c1c-8d66-521715c7c629" providerId="ADAL" clId="{50CDF74F-8B14-41AB-917D-4CDFF23CB5AE}" dt="2024-09-06T08:42:02.723" v="182" actId="14100"/>
          <ac:picMkLst>
            <pc:docMk/>
            <pc:sldMk cId="3321929063" sldId="284"/>
            <ac:picMk id="4" creationId="{9ABC78ED-EF7E-6A70-9F1B-005CEF768955}"/>
          </ac:picMkLst>
        </pc:picChg>
        <pc:picChg chg="add mod">
          <ac:chgData name="Phillip Majeke" userId="78eeabf0-a3af-4c1c-8d66-521715c7c629" providerId="ADAL" clId="{50CDF74F-8B14-41AB-917D-4CDFF23CB5AE}" dt="2024-09-06T08:41:57.518" v="180" actId="1076"/>
          <ac:picMkLst>
            <pc:docMk/>
            <pc:sldMk cId="3321929063" sldId="284"/>
            <ac:picMk id="5" creationId="{728DCC19-4B81-74D6-DA47-A4277929DFC3}"/>
          </ac:picMkLst>
        </pc:picChg>
        <pc:picChg chg="del">
          <ac:chgData name="Phillip Majeke" userId="78eeabf0-a3af-4c1c-8d66-521715c7c629" providerId="ADAL" clId="{50CDF74F-8B14-41AB-917D-4CDFF23CB5AE}" dt="2024-09-06T08:41:20.356" v="177" actId="478"/>
          <ac:picMkLst>
            <pc:docMk/>
            <pc:sldMk cId="3321929063" sldId="284"/>
            <ac:picMk id="7" creationId="{9528A7A3-87BA-5E58-AAD9-6EAC0415E729}"/>
          </ac:picMkLst>
        </pc:picChg>
        <pc:picChg chg="mod">
          <ac:chgData name="Phillip Majeke" userId="78eeabf0-a3af-4c1c-8d66-521715c7c629" providerId="ADAL" clId="{50CDF74F-8B14-41AB-917D-4CDFF23CB5AE}" dt="2024-09-06T08:42:10.206" v="183" actId="14100"/>
          <ac:picMkLst>
            <pc:docMk/>
            <pc:sldMk cId="3321929063" sldId="284"/>
            <ac:picMk id="10" creationId="{8A858C27-D5B3-1FF2-CDC3-150451F4AA22}"/>
          </ac:picMkLst>
        </pc:picChg>
      </pc:sldChg>
      <pc:sldChg chg="modSp mod">
        <pc:chgData name="Phillip Majeke" userId="78eeabf0-a3af-4c1c-8d66-521715c7c629" providerId="ADAL" clId="{50CDF74F-8B14-41AB-917D-4CDFF23CB5AE}" dt="2024-09-06T08:32:15.294" v="59" actId="20577"/>
        <pc:sldMkLst>
          <pc:docMk/>
          <pc:sldMk cId="3902609585" sldId="286"/>
        </pc:sldMkLst>
        <pc:spChg chg="mod">
          <ac:chgData name="Phillip Majeke" userId="78eeabf0-a3af-4c1c-8d66-521715c7c629" providerId="ADAL" clId="{50CDF74F-8B14-41AB-917D-4CDFF23CB5AE}" dt="2024-09-06T08:32:15.294" v="59" actId="20577"/>
          <ac:spMkLst>
            <pc:docMk/>
            <pc:sldMk cId="3902609585" sldId="286"/>
            <ac:spMk id="6" creationId="{4AA955E5-E598-8C05-49AD-2598A40288BA}"/>
          </ac:spMkLst>
        </pc:spChg>
      </pc:sldChg>
      <pc:sldChg chg="addSp delSp modSp mod">
        <pc:chgData name="Phillip Majeke" userId="78eeabf0-a3af-4c1c-8d66-521715c7c629" providerId="ADAL" clId="{50CDF74F-8B14-41AB-917D-4CDFF23CB5AE}" dt="2024-09-06T08:36:38.425" v="146" actId="1582"/>
        <pc:sldMkLst>
          <pc:docMk/>
          <pc:sldMk cId="4068784895" sldId="287"/>
        </pc:sldMkLst>
        <pc:spChg chg="mod">
          <ac:chgData name="Phillip Majeke" userId="78eeabf0-a3af-4c1c-8d66-521715c7c629" providerId="ADAL" clId="{50CDF74F-8B14-41AB-917D-4CDFF23CB5AE}" dt="2024-09-06T08:33:43.429" v="137" actId="20577"/>
          <ac:spMkLst>
            <pc:docMk/>
            <pc:sldMk cId="4068784895" sldId="287"/>
            <ac:spMk id="2" creationId="{4DF6141F-8247-BAFD-0677-F38E25ABDCB0}"/>
          </ac:spMkLst>
        </pc:spChg>
        <pc:spChg chg="mod">
          <ac:chgData name="Phillip Majeke" userId="78eeabf0-a3af-4c1c-8d66-521715c7c629" providerId="ADAL" clId="{50CDF74F-8B14-41AB-917D-4CDFF23CB5AE}" dt="2024-09-06T08:34:03.510" v="139" actId="1076"/>
          <ac:spMkLst>
            <pc:docMk/>
            <pc:sldMk cId="4068784895" sldId="287"/>
            <ac:spMk id="11" creationId="{5F3D3251-87AB-52D6-22AF-C06B37D13BC1}"/>
          </ac:spMkLst>
        </pc:spChg>
        <pc:picChg chg="add mod">
          <ac:chgData name="Phillip Majeke" userId="78eeabf0-a3af-4c1c-8d66-521715c7c629" providerId="ADAL" clId="{50CDF74F-8B14-41AB-917D-4CDFF23CB5AE}" dt="2024-09-06T08:36:38.425" v="146" actId="1582"/>
          <ac:picMkLst>
            <pc:docMk/>
            <pc:sldMk cId="4068784895" sldId="287"/>
            <ac:picMk id="5" creationId="{B52D35A4-4276-2967-BC6C-0308F297A54D}"/>
          </ac:picMkLst>
        </pc:picChg>
        <pc:picChg chg="del">
          <ac:chgData name="Phillip Majeke" userId="78eeabf0-a3af-4c1c-8d66-521715c7c629" providerId="ADAL" clId="{50CDF74F-8B14-41AB-917D-4CDFF23CB5AE}" dt="2024-09-06T08:34:13.876" v="140" actId="478"/>
          <ac:picMkLst>
            <pc:docMk/>
            <pc:sldMk cId="4068784895" sldId="287"/>
            <ac:picMk id="9" creationId="{F89D846F-EB87-99EF-BF0A-EE767EC53870}"/>
          </ac:picMkLst>
        </pc:picChg>
      </pc:sldChg>
      <pc:sldChg chg="modSp mod">
        <pc:chgData name="Phillip Majeke" userId="78eeabf0-a3af-4c1c-8d66-521715c7c629" providerId="ADAL" clId="{50CDF74F-8B14-41AB-917D-4CDFF23CB5AE}" dt="2024-09-06T08:58:47.383" v="288" actId="5793"/>
        <pc:sldMkLst>
          <pc:docMk/>
          <pc:sldMk cId="317353008" sldId="2141411553"/>
        </pc:sldMkLst>
        <pc:spChg chg="mod">
          <ac:chgData name="Phillip Majeke" userId="78eeabf0-a3af-4c1c-8d66-521715c7c629" providerId="ADAL" clId="{50CDF74F-8B14-41AB-917D-4CDFF23CB5AE}" dt="2024-09-06T08:58:47.383" v="288" actId="5793"/>
          <ac:spMkLst>
            <pc:docMk/>
            <pc:sldMk cId="317353008" sldId="2141411553"/>
            <ac:spMk id="2" creationId="{84EF356E-F6DD-3BA1-2C1C-79D8AD297A13}"/>
          </ac:spMkLst>
        </pc:spChg>
      </pc:sldChg>
      <pc:sldChg chg="modSp mod">
        <pc:chgData name="Phillip Majeke" userId="78eeabf0-a3af-4c1c-8d66-521715c7c629" providerId="ADAL" clId="{50CDF74F-8B14-41AB-917D-4CDFF23CB5AE}" dt="2024-09-06T08:58:41.292" v="284" actId="5793"/>
        <pc:sldMkLst>
          <pc:docMk/>
          <pc:sldMk cId="2128670897" sldId="2141411554"/>
        </pc:sldMkLst>
        <pc:spChg chg="mod">
          <ac:chgData name="Phillip Majeke" userId="78eeabf0-a3af-4c1c-8d66-521715c7c629" providerId="ADAL" clId="{50CDF74F-8B14-41AB-917D-4CDFF23CB5AE}" dt="2024-09-06T08:58:41.292" v="284" actId="5793"/>
          <ac:spMkLst>
            <pc:docMk/>
            <pc:sldMk cId="2128670897" sldId="2141411554"/>
            <ac:spMk id="2" creationId="{ED38409C-B308-1A99-171A-5B593867748B}"/>
          </ac:spMkLst>
        </pc:spChg>
      </pc:sldChg>
      <pc:sldChg chg="modSp mod">
        <pc:chgData name="Phillip Majeke" userId="78eeabf0-a3af-4c1c-8d66-521715c7c629" providerId="ADAL" clId="{50CDF74F-8B14-41AB-917D-4CDFF23CB5AE}" dt="2024-09-06T08:58:36.052" v="280" actId="5793"/>
        <pc:sldMkLst>
          <pc:docMk/>
          <pc:sldMk cId="3632543982" sldId="2141411555"/>
        </pc:sldMkLst>
        <pc:spChg chg="mod">
          <ac:chgData name="Phillip Majeke" userId="78eeabf0-a3af-4c1c-8d66-521715c7c629" providerId="ADAL" clId="{50CDF74F-8B14-41AB-917D-4CDFF23CB5AE}" dt="2024-09-06T08:58:36.052" v="280" actId="5793"/>
          <ac:spMkLst>
            <pc:docMk/>
            <pc:sldMk cId="3632543982" sldId="2141411555"/>
            <ac:spMk id="2" creationId="{B06C39F9-2D3C-EBF8-3C67-0D421853F977}"/>
          </ac:spMkLst>
        </pc:spChg>
      </pc:sldChg>
      <pc:sldChg chg="modSp mod">
        <pc:chgData name="Phillip Majeke" userId="78eeabf0-a3af-4c1c-8d66-521715c7c629" providerId="ADAL" clId="{50CDF74F-8B14-41AB-917D-4CDFF23CB5AE}" dt="2024-09-06T08:59:18.068" v="293" actId="1076"/>
        <pc:sldMkLst>
          <pc:docMk/>
          <pc:sldMk cId="2609458334" sldId="2141411557"/>
        </pc:sldMkLst>
        <pc:spChg chg="mod">
          <ac:chgData name="Phillip Majeke" userId="78eeabf0-a3af-4c1c-8d66-521715c7c629" providerId="ADAL" clId="{50CDF74F-8B14-41AB-917D-4CDFF23CB5AE}" dt="2024-09-06T08:59:18.068" v="293" actId="1076"/>
          <ac:spMkLst>
            <pc:docMk/>
            <pc:sldMk cId="2609458334" sldId="2141411557"/>
            <ac:spMk id="8" creationId="{3A5CA97A-A606-AF86-70A6-2AF15C9F1EBE}"/>
          </ac:spMkLst>
        </pc:spChg>
        <pc:spChg chg="mod">
          <ac:chgData name="Phillip Majeke" userId="78eeabf0-a3af-4c1c-8d66-521715c7c629" providerId="ADAL" clId="{50CDF74F-8B14-41AB-917D-4CDFF23CB5AE}" dt="2024-09-06T08:48:23.925" v="270" actId="1076"/>
          <ac:spMkLst>
            <pc:docMk/>
            <pc:sldMk cId="2609458334" sldId="2141411557"/>
            <ac:spMk id="10" creationId="{F2F300F1-83A1-B4C0-3BD6-0B71F1F7DDBC}"/>
          </ac:spMkLst>
        </pc:spChg>
        <pc:picChg chg="mod">
          <ac:chgData name="Phillip Majeke" userId="78eeabf0-a3af-4c1c-8d66-521715c7c629" providerId="ADAL" clId="{50CDF74F-8B14-41AB-917D-4CDFF23CB5AE}" dt="2024-09-06T08:58:55.536" v="289" actId="14100"/>
          <ac:picMkLst>
            <pc:docMk/>
            <pc:sldMk cId="2609458334" sldId="2141411557"/>
            <ac:picMk id="9" creationId="{B8DC8B3A-D199-ABDE-FFA4-197E6D95C96D}"/>
          </ac:picMkLst>
        </pc:picChg>
      </pc:sldChg>
      <pc:sldChg chg="modSp mod">
        <pc:chgData name="Phillip Majeke" userId="78eeabf0-a3af-4c1c-8d66-521715c7c629" providerId="ADAL" clId="{50CDF74F-8B14-41AB-917D-4CDFF23CB5AE}" dt="2024-09-06T08:46:01.928" v="242" actId="20577"/>
        <pc:sldMkLst>
          <pc:docMk/>
          <pc:sldMk cId="3691448015" sldId="2141411559"/>
        </pc:sldMkLst>
        <pc:spChg chg="mod">
          <ac:chgData name="Phillip Majeke" userId="78eeabf0-a3af-4c1c-8d66-521715c7c629" providerId="ADAL" clId="{50CDF74F-8B14-41AB-917D-4CDFF23CB5AE}" dt="2024-09-06T08:46:01.928" v="242" actId="20577"/>
          <ac:spMkLst>
            <pc:docMk/>
            <pc:sldMk cId="3691448015" sldId="2141411559"/>
            <ac:spMk id="17" creationId="{9C46E943-F75E-093A-B15F-0A4CB2E4406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2000"/>
              <a:t>Status of test beds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26820484648722"/>
          <c:y val="0.19065326821108178"/>
          <c:w val="0.8733685614879535"/>
          <c:h val="0.6464123544141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'[SANNoWS Test Bed directory Drft Rev9 30July2018.xlsx]Sheet1'!$A$10</c:f>
              <c:strCache>
                <c:ptCount val="1"/>
                <c:pt idx="0">
                  <c:v>Active Test Bed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'[SANNoWS Test Bed directory Drft Rev9 30July2018.xlsx]Sheet1'!$B$10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2-4896-8BDC-F2CC807208AD}"/>
            </c:ext>
          </c:extLst>
        </c:ser>
        <c:ser>
          <c:idx val="1"/>
          <c:order val="1"/>
          <c:tx>
            <c:strRef>
              <c:f>'[SANNoWS Test Bed directory Drft Rev9 30July2018.xlsx]Sheet1'!$A$11</c:f>
              <c:strCache>
                <c:ptCount val="1"/>
                <c:pt idx="0">
                  <c:v>Potential Test Bed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'[SANNoWS Test Bed directory Drft Rev9 30July2018.xlsx]Sheet1'!$B$11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12-4896-8BDC-F2CC807208AD}"/>
            </c:ext>
          </c:extLst>
        </c:ser>
        <c:ser>
          <c:idx val="2"/>
          <c:order val="2"/>
          <c:tx>
            <c:strRef>
              <c:f>'[SANNoWS Test Bed directory Drft Rev9 30July2018.xlsx]Sheet1'!$A$12</c:f>
              <c:strCache>
                <c:ptCount val="1"/>
                <c:pt idx="0">
                  <c:v>Active &amp; Pot Test Bed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'[SANNoWS Test Bed directory Drft Rev9 30July2018.xlsx]Sheet1'!$B$12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12-4896-8BDC-F2CC807208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07126224"/>
        <c:axId val="707127008"/>
      </c:barChart>
      <c:catAx>
        <c:axId val="707126224"/>
        <c:scaling>
          <c:orientation val="minMax"/>
        </c:scaling>
        <c:delete val="1"/>
        <c:axPos val="b"/>
        <c:majorTickMark val="none"/>
        <c:minorTickMark val="none"/>
        <c:tickLblPos val="nextTo"/>
        <c:crossAx val="707127008"/>
        <c:crosses val="autoZero"/>
        <c:auto val="1"/>
        <c:lblAlgn val="ctr"/>
        <c:lblOffset val="100"/>
        <c:noMultiLvlLbl val="0"/>
      </c:catAx>
      <c:valAx>
        <c:axId val="70712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12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C692FC-17E6-4EEF-BC13-8133666E0DF2}" type="doc">
      <dgm:prSet loTypeId="urn:microsoft.com/office/officeart/2005/8/layout/architecture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ZA"/>
        </a:p>
      </dgm:t>
    </dgm:pt>
    <dgm:pt modelId="{30E73676-DDEC-4753-8BCE-485D471AF095}">
      <dgm:prSet/>
      <dgm:spPr>
        <a:xfrm>
          <a:off x="4586" y="3646011"/>
          <a:ext cx="11418968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Availability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E47257AE-E29E-4992-BC53-AC64A10F8488}" type="parTrans" cxnId="{8D32FDCC-14A1-4A39-AC05-0F09C5981CB1}">
      <dgm:prSet/>
      <dgm:spPr/>
      <dgm:t>
        <a:bodyPr/>
        <a:lstStyle/>
        <a:p>
          <a:endParaRPr lang="en-ZA"/>
        </a:p>
      </dgm:t>
    </dgm:pt>
    <dgm:pt modelId="{59E9DF17-6BC8-42B5-B6DC-0C36000F955D}" type="sibTrans" cxnId="{8D32FDCC-14A1-4A39-AC05-0F09C5981CB1}">
      <dgm:prSet/>
      <dgm:spPr/>
      <dgm:t>
        <a:bodyPr/>
        <a:lstStyle/>
        <a:p>
          <a:endParaRPr lang="en-ZA"/>
        </a:p>
      </dgm:t>
    </dgm:pt>
    <dgm:pt modelId="{E523FD37-7A8C-4D3E-9347-9A86F2573F11}">
      <dgm:prSet/>
      <dgm:spPr>
        <a:xfrm>
          <a:off x="4586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Tools and apps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DA980E4D-4130-4F18-87E4-C823E1905B04}" type="parTrans" cxnId="{996BE73A-0E53-4B2C-83D3-1CE47EBF949A}">
      <dgm:prSet/>
      <dgm:spPr/>
      <dgm:t>
        <a:bodyPr/>
        <a:lstStyle/>
        <a:p>
          <a:endParaRPr lang="en-ZA"/>
        </a:p>
      </dgm:t>
    </dgm:pt>
    <dgm:pt modelId="{FEED889B-0A87-4DBC-BC55-DD59490650F6}" type="sibTrans" cxnId="{996BE73A-0E53-4B2C-83D3-1CE47EBF949A}">
      <dgm:prSet/>
      <dgm:spPr/>
      <dgm:t>
        <a:bodyPr/>
        <a:lstStyle/>
        <a:p>
          <a:endParaRPr lang="en-ZA"/>
        </a:p>
      </dgm:t>
    </dgm:pt>
    <dgm:pt modelId="{E06929F8-6C8D-45D9-A3F7-A2B57ACEF0E5}">
      <dgm:prSet/>
      <dgm:spPr>
        <a:xfrm>
          <a:off x="4586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Prediction, sourcing, planning, surveillance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1D9D5792-8FA0-4BAF-A7C8-86FC075BEFCE}" type="parTrans" cxnId="{56D0FDFB-9AFE-4B8F-B74E-3F3ECE285D21}">
      <dgm:prSet/>
      <dgm:spPr/>
      <dgm:t>
        <a:bodyPr/>
        <a:lstStyle/>
        <a:p>
          <a:endParaRPr lang="en-ZA"/>
        </a:p>
      </dgm:t>
    </dgm:pt>
    <dgm:pt modelId="{D323CE06-0C3C-48B6-AC5F-1C4C392FBE47}" type="sibTrans" cxnId="{56D0FDFB-9AFE-4B8F-B74E-3F3ECE285D21}">
      <dgm:prSet/>
      <dgm:spPr/>
      <dgm:t>
        <a:bodyPr/>
        <a:lstStyle/>
        <a:p>
          <a:endParaRPr lang="en-ZA"/>
        </a:p>
      </dgm:t>
    </dgm:pt>
    <dgm:pt modelId="{7F7C4371-5E0B-4B5B-80E9-941E12CAF077}">
      <dgm:prSet/>
      <dgm:spPr>
        <a:xfrm>
          <a:off x="2324332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Alternate sources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33A39D28-5478-4E7A-9DDB-AEB20DD8E31C}" type="parTrans" cxnId="{B7B6435B-5A00-4834-BF38-C9ADA4F5943C}">
      <dgm:prSet/>
      <dgm:spPr/>
      <dgm:t>
        <a:bodyPr/>
        <a:lstStyle/>
        <a:p>
          <a:endParaRPr lang="en-ZA"/>
        </a:p>
      </dgm:t>
    </dgm:pt>
    <dgm:pt modelId="{B71D0104-15C6-4CB1-B33C-B700A0A0A768}" type="sibTrans" cxnId="{B7B6435B-5A00-4834-BF38-C9ADA4F5943C}">
      <dgm:prSet/>
      <dgm:spPr/>
      <dgm:t>
        <a:bodyPr/>
        <a:lstStyle/>
        <a:p>
          <a:endParaRPr lang="en-ZA"/>
        </a:p>
      </dgm:t>
    </dgm:pt>
    <dgm:pt modelId="{BCD897BF-546A-4255-B4FC-257689A3BBBC}">
      <dgm:prSet/>
      <dgm:spPr>
        <a:xfrm>
          <a:off x="2324332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Groundwater, air harvesting, solar-hydro harvesting, rainwater harvesting, stormwater harvesting, </a:t>
          </a:r>
          <a:r>
            <a:rPr lang="en-US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fogwater</a:t>
          </a: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 harvesting, acid mine drainage, desalination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66F2B262-26A3-4044-A294-4872A951DC51}" type="parTrans" cxnId="{36DFA107-1EFA-4ACA-B5BD-1E6957DA83A8}">
      <dgm:prSet/>
      <dgm:spPr/>
      <dgm:t>
        <a:bodyPr/>
        <a:lstStyle/>
        <a:p>
          <a:endParaRPr lang="en-ZA"/>
        </a:p>
      </dgm:t>
    </dgm:pt>
    <dgm:pt modelId="{1601FB2F-ECBD-4161-B4EE-945C32D20779}" type="sibTrans" cxnId="{36DFA107-1EFA-4ACA-B5BD-1E6957DA83A8}">
      <dgm:prSet/>
      <dgm:spPr/>
      <dgm:t>
        <a:bodyPr/>
        <a:lstStyle/>
        <a:p>
          <a:endParaRPr lang="en-ZA"/>
        </a:p>
      </dgm:t>
    </dgm:pt>
    <dgm:pt modelId="{1F0D7BAE-D176-49B0-9C9A-F5BA4BFE9B84}">
      <dgm:prSet/>
      <dgm:spPr>
        <a:xfrm>
          <a:off x="4644077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Treatment of the sources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08364E9F-7254-4FAD-B4F9-41A6DA247EE3}" type="parTrans" cxnId="{97DA367A-6044-4F69-A9C8-C787511EC14E}">
      <dgm:prSet/>
      <dgm:spPr/>
      <dgm:t>
        <a:bodyPr/>
        <a:lstStyle/>
        <a:p>
          <a:endParaRPr lang="en-ZA"/>
        </a:p>
      </dgm:t>
    </dgm:pt>
    <dgm:pt modelId="{F44B7AFD-603B-4695-B461-339E0072CBC8}" type="sibTrans" cxnId="{97DA367A-6044-4F69-A9C8-C787511EC14E}">
      <dgm:prSet/>
      <dgm:spPr/>
      <dgm:t>
        <a:bodyPr/>
        <a:lstStyle/>
        <a:p>
          <a:endParaRPr lang="en-ZA"/>
        </a:p>
      </dgm:t>
    </dgm:pt>
    <dgm:pt modelId="{78F7F0C0-C650-4385-A16F-91C96D3C3255}">
      <dgm:prSet/>
      <dgm:spPr>
        <a:xfrm>
          <a:off x="4644077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Treatment to SANS 241 (filtration, sand filtration, disinfection)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7B19CDCF-8E3B-43E3-B94A-AF1FEB35ADA7}" type="parTrans" cxnId="{82D90C81-016A-4BD9-ACDF-5F493E581949}">
      <dgm:prSet/>
      <dgm:spPr/>
      <dgm:t>
        <a:bodyPr/>
        <a:lstStyle/>
        <a:p>
          <a:endParaRPr lang="en-ZA"/>
        </a:p>
      </dgm:t>
    </dgm:pt>
    <dgm:pt modelId="{8F3D9A60-36AF-4B8D-BFB8-582F130BC1A6}" type="sibTrans" cxnId="{82D90C81-016A-4BD9-ACDF-5F493E581949}">
      <dgm:prSet/>
      <dgm:spPr/>
      <dgm:t>
        <a:bodyPr/>
        <a:lstStyle/>
        <a:p>
          <a:endParaRPr lang="en-ZA"/>
        </a:p>
      </dgm:t>
    </dgm:pt>
    <dgm:pt modelId="{8380EC04-4D95-4DA9-8FA8-752D8996A3A1}">
      <dgm:prSet/>
      <dgm:spPr>
        <a:xfrm>
          <a:off x="6963823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Protecting the resource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8D33B0C0-0A44-463C-B776-8BA11706DE90}" type="parTrans" cxnId="{4BFDCB26-CB23-4897-81F6-C640EF478BE0}">
      <dgm:prSet/>
      <dgm:spPr/>
      <dgm:t>
        <a:bodyPr/>
        <a:lstStyle/>
        <a:p>
          <a:endParaRPr lang="en-ZA"/>
        </a:p>
      </dgm:t>
    </dgm:pt>
    <dgm:pt modelId="{5D99223A-399A-4A71-A0DF-BB564DB99CD0}" type="sibTrans" cxnId="{4BFDCB26-CB23-4897-81F6-C640EF478BE0}">
      <dgm:prSet/>
      <dgm:spPr/>
      <dgm:t>
        <a:bodyPr/>
        <a:lstStyle/>
        <a:p>
          <a:endParaRPr lang="en-ZA"/>
        </a:p>
      </dgm:t>
    </dgm:pt>
    <dgm:pt modelId="{A40F03C3-0131-44C2-AA0F-0A0F729ADCF5}">
      <dgm:prSet/>
      <dgm:spPr>
        <a:xfrm>
          <a:off x="6963823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Strategic water source areas, wetlands protection, alien invasives, rehabilitation of waterbodies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628B8A4F-FCF0-4DAC-B3F3-68EAA2EA40C6}" type="parTrans" cxnId="{9F3AB74E-C10D-4726-889B-86A7188FDD17}">
      <dgm:prSet/>
      <dgm:spPr/>
      <dgm:t>
        <a:bodyPr/>
        <a:lstStyle/>
        <a:p>
          <a:endParaRPr lang="en-ZA"/>
        </a:p>
      </dgm:t>
    </dgm:pt>
    <dgm:pt modelId="{5A59FE30-1DBB-495C-80C8-7551010EC118}" type="sibTrans" cxnId="{9F3AB74E-C10D-4726-889B-86A7188FDD17}">
      <dgm:prSet/>
      <dgm:spPr/>
      <dgm:t>
        <a:bodyPr/>
        <a:lstStyle/>
        <a:p>
          <a:endParaRPr lang="en-ZA"/>
        </a:p>
      </dgm:t>
    </dgm:pt>
    <dgm:pt modelId="{835757BA-E1D7-42CC-B019-79DDAA38C9E7}">
      <dgm:prSet/>
      <dgm:spPr>
        <a:xfrm>
          <a:off x="9283568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Monitoring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FCED418D-0B34-4176-BD4F-C2EAC9B35837}" type="parTrans" cxnId="{806EDBE9-CA81-412A-9C4D-680EE542B2F2}">
      <dgm:prSet/>
      <dgm:spPr/>
      <dgm:t>
        <a:bodyPr/>
        <a:lstStyle/>
        <a:p>
          <a:endParaRPr lang="en-ZA"/>
        </a:p>
      </dgm:t>
    </dgm:pt>
    <dgm:pt modelId="{EC4494CD-87CB-438B-A237-AA739E6FF27F}" type="sibTrans" cxnId="{806EDBE9-CA81-412A-9C4D-680EE542B2F2}">
      <dgm:prSet/>
      <dgm:spPr/>
      <dgm:t>
        <a:bodyPr/>
        <a:lstStyle/>
        <a:p>
          <a:endParaRPr lang="en-ZA"/>
        </a:p>
      </dgm:t>
    </dgm:pt>
    <dgm:pt modelId="{44427181-4AEB-454F-A9B9-E4DADA5572C3}">
      <dgm:prSet/>
      <dgm:spPr>
        <a:xfrm>
          <a:off x="9283568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Remote sensing, digital sensing, drones, sensor development, surveillance tools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754C4FD9-0DC1-43AF-87FF-9A1CF8C2C68E}" type="parTrans" cxnId="{6AA1A7C6-47D9-432D-AC60-5CDC676908C5}">
      <dgm:prSet/>
      <dgm:spPr/>
      <dgm:t>
        <a:bodyPr/>
        <a:lstStyle/>
        <a:p>
          <a:endParaRPr lang="en-ZA"/>
        </a:p>
      </dgm:t>
    </dgm:pt>
    <dgm:pt modelId="{FDF5DD48-5A50-493E-B64D-D11D58D86730}" type="sibTrans" cxnId="{6AA1A7C6-47D9-432D-AC60-5CDC676908C5}">
      <dgm:prSet/>
      <dgm:spPr/>
      <dgm:t>
        <a:bodyPr/>
        <a:lstStyle/>
        <a:p>
          <a:endParaRPr lang="en-ZA"/>
        </a:p>
      </dgm:t>
    </dgm:pt>
    <dgm:pt modelId="{A7A72E48-0E77-47DD-BBEB-E1F58A015AD7}" type="pres">
      <dgm:prSet presAssocID="{67C692FC-17E6-4EEF-BC13-8133666E0DF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8C1F9A-7DEB-48EA-8CD5-840D0DD03405}" type="pres">
      <dgm:prSet presAssocID="{30E73676-DDEC-4753-8BCE-485D471AF095}" presName="vertOne" presStyleCnt="0"/>
      <dgm:spPr/>
    </dgm:pt>
    <dgm:pt modelId="{E1E71A3A-08B0-40BC-A9A8-779A8AAB211C}" type="pres">
      <dgm:prSet presAssocID="{30E73676-DDEC-4753-8BCE-485D471AF095}" presName="txOne" presStyleLbl="node0" presStyleIdx="0" presStyleCnt="1">
        <dgm:presLayoutVars>
          <dgm:chPref val="3"/>
        </dgm:presLayoutVars>
      </dgm:prSet>
      <dgm:spPr/>
    </dgm:pt>
    <dgm:pt modelId="{59157F05-E6D9-4D5B-A437-D2CCB002D816}" type="pres">
      <dgm:prSet presAssocID="{30E73676-DDEC-4753-8BCE-485D471AF095}" presName="parTransOne" presStyleCnt="0"/>
      <dgm:spPr/>
    </dgm:pt>
    <dgm:pt modelId="{0A2BE930-3ADC-4E7A-A90C-FA871F94609D}" type="pres">
      <dgm:prSet presAssocID="{30E73676-DDEC-4753-8BCE-485D471AF095}" presName="horzOne" presStyleCnt="0"/>
      <dgm:spPr/>
    </dgm:pt>
    <dgm:pt modelId="{37913F09-FE13-435E-949A-6F369CCF3A12}" type="pres">
      <dgm:prSet presAssocID="{E523FD37-7A8C-4D3E-9347-9A86F2573F11}" presName="vertTwo" presStyleCnt="0"/>
      <dgm:spPr/>
    </dgm:pt>
    <dgm:pt modelId="{5FECF8FD-04E3-45BA-B8F0-E73FBA2DB563}" type="pres">
      <dgm:prSet presAssocID="{E523FD37-7A8C-4D3E-9347-9A86F2573F11}" presName="txTwo" presStyleLbl="node2" presStyleIdx="0" presStyleCnt="5">
        <dgm:presLayoutVars>
          <dgm:chPref val="3"/>
        </dgm:presLayoutVars>
      </dgm:prSet>
      <dgm:spPr/>
    </dgm:pt>
    <dgm:pt modelId="{A070D1A3-AAD2-4C39-B6FC-E03A2974EF1D}" type="pres">
      <dgm:prSet presAssocID="{E523FD37-7A8C-4D3E-9347-9A86F2573F11}" presName="parTransTwo" presStyleCnt="0"/>
      <dgm:spPr/>
    </dgm:pt>
    <dgm:pt modelId="{E8530378-33F5-43D0-8882-A7DAF9E26810}" type="pres">
      <dgm:prSet presAssocID="{E523FD37-7A8C-4D3E-9347-9A86F2573F11}" presName="horzTwo" presStyleCnt="0"/>
      <dgm:spPr/>
    </dgm:pt>
    <dgm:pt modelId="{6ABBFE29-982E-466A-A8FF-6DAE2111F560}" type="pres">
      <dgm:prSet presAssocID="{E06929F8-6C8D-45D9-A3F7-A2B57ACEF0E5}" presName="vertThree" presStyleCnt="0"/>
      <dgm:spPr/>
    </dgm:pt>
    <dgm:pt modelId="{D7A945CC-7040-4AC1-982E-F55B98BFE9C0}" type="pres">
      <dgm:prSet presAssocID="{E06929F8-6C8D-45D9-A3F7-A2B57ACEF0E5}" presName="txThree" presStyleLbl="node3" presStyleIdx="0" presStyleCnt="5">
        <dgm:presLayoutVars>
          <dgm:chPref val="3"/>
        </dgm:presLayoutVars>
      </dgm:prSet>
      <dgm:spPr/>
    </dgm:pt>
    <dgm:pt modelId="{E343CAB1-8745-4226-9233-AC9AE8399581}" type="pres">
      <dgm:prSet presAssocID="{E06929F8-6C8D-45D9-A3F7-A2B57ACEF0E5}" presName="horzThree" presStyleCnt="0"/>
      <dgm:spPr/>
    </dgm:pt>
    <dgm:pt modelId="{AF54B8D1-9DA4-4076-A583-C9F39AFBB4D2}" type="pres">
      <dgm:prSet presAssocID="{FEED889B-0A87-4DBC-BC55-DD59490650F6}" presName="sibSpaceTwo" presStyleCnt="0"/>
      <dgm:spPr/>
    </dgm:pt>
    <dgm:pt modelId="{536B4C90-9036-48D2-AA36-92E7844410B8}" type="pres">
      <dgm:prSet presAssocID="{7F7C4371-5E0B-4B5B-80E9-941E12CAF077}" presName="vertTwo" presStyleCnt="0"/>
      <dgm:spPr/>
    </dgm:pt>
    <dgm:pt modelId="{1143DFD2-065E-4B21-83E6-7563E899E9B4}" type="pres">
      <dgm:prSet presAssocID="{7F7C4371-5E0B-4B5B-80E9-941E12CAF077}" presName="txTwo" presStyleLbl="node2" presStyleIdx="1" presStyleCnt="5">
        <dgm:presLayoutVars>
          <dgm:chPref val="3"/>
        </dgm:presLayoutVars>
      </dgm:prSet>
      <dgm:spPr/>
    </dgm:pt>
    <dgm:pt modelId="{C0479201-4D6D-4563-8964-6512BB15670A}" type="pres">
      <dgm:prSet presAssocID="{7F7C4371-5E0B-4B5B-80E9-941E12CAF077}" presName="parTransTwo" presStyleCnt="0"/>
      <dgm:spPr/>
    </dgm:pt>
    <dgm:pt modelId="{43486CC7-7E4C-4C74-8423-BC7D30462976}" type="pres">
      <dgm:prSet presAssocID="{7F7C4371-5E0B-4B5B-80E9-941E12CAF077}" presName="horzTwo" presStyleCnt="0"/>
      <dgm:spPr/>
    </dgm:pt>
    <dgm:pt modelId="{32BC100D-E874-4137-95D7-E71A62EA9064}" type="pres">
      <dgm:prSet presAssocID="{BCD897BF-546A-4255-B4FC-257689A3BBBC}" presName="vertThree" presStyleCnt="0"/>
      <dgm:spPr/>
    </dgm:pt>
    <dgm:pt modelId="{8A48EAA3-79F2-41D0-92A4-DE5907D029ED}" type="pres">
      <dgm:prSet presAssocID="{BCD897BF-546A-4255-B4FC-257689A3BBBC}" presName="txThree" presStyleLbl="node3" presStyleIdx="1" presStyleCnt="5">
        <dgm:presLayoutVars>
          <dgm:chPref val="3"/>
        </dgm:presLayoutVars>
      </dgm:prSet>
      <dgm:spPr/>
    </dgm:pt>
    <dgm:pt modelId="{4C5792A4-1198-416F-B960-64FF1624747F}" type="pres">
      <dgm:prSet presAssocID="{BCD897BF-546A-4255-B4FC-257689A3BBBC}" presName="horzThree" presStyleCnt="0"/>
      <dgm:spPr/>
    </dgm:pt>
    <dgm:pt modelId="{E1FE593D-B92A-4B09-8EC2-06FECF72465C}" type="pres">
      <dgm:prSet presAssocID="{B71D0104-15C6-4CB1-B33C-B700A0A0A768}" presName="sibSpaceTwo" presStyleCnt="0"/>
      <dgm:spPr/>
    </dgm:pt>
    <dgm:pt modelId="{34CCD623-719A-48A1-A66F-711D8B558421}" type="pres">
      <dgm:prSet presAssocID="{1F0D7BAE-D176-49B0-9C9A-F5BA4BFE9B84}" presName="vertTwo" presStyleCnt="0"/>
      <dgm:spPr/>
    </dgm:pt>
    <dgm:pt modelId="{3D1DC35A-4EA2-49FF-97D9-D2BF13C75B12}" type="pres">
      <dgm:prSet presAssocID="{1F0D7BAE-D176-49B0-9C9A-F5BA4BFE9B84}" presName="txTwo" presStyleLbl="node2" presStyleIdx="2" presStyleCnt="5">
        <dgm:presLayoutVars>
          <dgm:chPref val="3"/>
        </dgm:presLayoutVars>
      </dgm:prSet>
      <dgm:spPr/>
    </dgm:pt>
    <dgm:pt modelId="{3532F3F3-262A-4F17-88E0-B05894D50BD7}" type="pres">
      <dgm:prSet presAssocID="{1F0D7BAE-D176-49B0-9C9A-F5BA4BFE9B84}" presName="parTransTwo" presStyleCnt="0"/>
      <dgm:spPr/>
    </dgm:pt>
    <dgm:pt modelId="{84F7C82A-C29F-4DDB-ABE3-DFD56DBABCE8}" type="pres">
      <dgm:prSet presAssocID="{1F0D7BAE-D176-49B0-9C9A-F5BA4BFE9B84}" presName="horzTwo" presStyleCnt="0"/>
      <dgm:spPr/>
    </dgm:pt>
    <dgm:pt modelId="{6054D9AB-847A-4090-85D8-265D1947539B}" type="pres">
      <dgm:prSet presAssocID="{78F7F0C0-C650-4385-A16F-91C96D3C3255}" presName="vertThree" presStyleCnt="0"/>
      <dgm:spPr/>
    </dgm:pt>
    <dgm:pt modelId="{41ABF2AC-AC61-46C7-8958-E8F6C3FD5B49}" type="pres">
      <dgm:prSet presAssocID="{78F7F0C0-C650-4385-A16F-91C96D3C3255}" presName="txThree" presStyleLbl="node3" presStyleIdx="2" presStyleCnt="5">
        <dgm:presLayoutVars>
          <dgm:chPref val="3"/>
        </dgm:presLayoutVars>
      </dgm:prSet>
      <dgm:spPr/>
    </dgm:pt>
    <dgm:pt modelId="{EE9EAC3E-667F-40D6-8451-B23C021D1DB3}" type="pres">
      <dgm:prSet presAssocID="{78F7F0C0-C650-4385-A16F-91C96D3C3255}" presName="horzThree" presStyleCnt="0"/>
      <dgm:spPr/>
    </dgm:pt>
    <dgm:pt modelId="{DF8B15E2-9906-4A7F-A3B6-4394F79CE7EA}" type="pres">
      <dgm:prSet presAssocID="{F44B7AFD-603B-4695-B461-339E0072CBC8}" presName="sibSpaceTwo" presStyleCnt="0"/>
      <dgm:spPr/>
    </dgm:pt>
    <dgm:pt modelId="{F1111A65-0AF4-4DA6-B5F2-E2D85934E71E}" type="pres">
      <dgm:prSet presAssocID="{8380EC04-4D95-4DA9-8FA8-752D8996A3A1}" presName="vertTwo" presStyleCnt="0"/>
      <dgm:spPr/>
    </dgm:pt>
    <dgm:pt modelId="{4F2D9E83-03F4-49EC-8B35-15A5DF7C7C02}" type="pres">
      <dgm:prSet presAssocID="{8380EC04-4D95-4DA9-8FA8-752D8996A3A1}" presName="txTwo" presStyleLbl="node2" presStyleIdx="3" presStyleCnt="5">
        <dgm:presLayoutVars>
          <dgm:chPref val="3"/>
        </dgm:presLayoutVars>
      </dgm:prSet>
      <dgm:spPr/>
    </dgm:pt>
    <dgm:pt modelId="{8DDAD9A3-F03D-4481-98F9-E3FD427E7DC9}" type="pres">
      <dgm:prSet presAssocID="{8380EC04-4D95-4DA9-8FA8-752D8996A3A1}" presName="parTransTwo" presStyleCnt="0"/>
      <dgm:spPr/>
    </dgm:pt>
    <dgm:pt modelId="{51A49BBA-8EE4-4898-8751-F0A5FF336901}" type="pres">
      <dgm:prSet presAssocID="{8380EC04-4D95-4DA9-8FA8-752D8996A3A1}" presName="horzTwo" presStyleCnt="0"/>
      <dgm:spPr/>
    </dgm:pt>
    <dgm:pt modelId="{4181CA65-D007-4634-8518-0037BF669FBC}" type="pres">
      <dgm:prSet presAssocID="{A40F03C3-0131-44C2-AA0F-0A0F729ADCF5}" presName="vertThree" presStyleCnt="0"/>
      <dgm:spPr/>
    </dgm:pt>
    <dgm:pt modelId="{51426738-3006-4D38-A0B6-7AED31E33B3D}" type="pres">
      <dgm:prSet presAssocID="{A40F03C3-0131-44C2-AA0F-0A0F729ADCF5}" presName="txThree" presStyleLbl="node3" presStyleIdx="3" presStyleCnt="5">
        <dgm:presLayoutVars>
          <dgm:chPref val="3"/>
        </dgm:presLayoutVars>
      </dgm:prSet>
      <dgm:spPr/>
    </dgm:pt>
    <dgm:pt modelId="{EC5AE959-3347-4A71-9B35-58C66610AC3F}" type="pres">
      <dgm:prSet presAssocID="{A40F03C3-0131-44C2-AA0F-0A0F729ADCF5}" presName="horzThree" presStyleCnt="0"/>
      <dgm:spPr/>
    </dgm:pt>
    <dgm:pt modelId="{306919F6-7A16-4340-8BB0-12AE14335334}" type="pres">
      <dgm:prSet presAssocID="{5D99223A-399A-4A71-A0DF-BB564DB99CD0}" presName="sibSpaceTwo" presStyleCnt="0"/>
      <dgm:spPr/>
    </dgm:pt>
    <dgm:pt modelId="{1B5FA93C-631D-4653-AE98-155FA8377CD2}" type="pres">
      <dgm:prSet presAssocID="{835757BA-E1D7-42CC-B019-79DDAA38C9E7}" presName="vertTwo" presStyleCnt="0"/>
      <dgm:spPr/>
    </dgm:pt>
    <dgm:pt modelId="{26D2432B-9239-484C-9EB1-BD4975231E73}" type="pres">
      <dgm:prSet presAssocID="{835757BA-E1D7-42CC-B019-79DDAA38C9E7}" presName="txTwo" presStyleLbl="node2" presStyleIdx="4" presStyleCnt="5">
        <dgm:presLayoutVars>
          <dgm:chPref val="3"/>
        </dgm:presLayoutVars>
      </dgm:prSet>
      <dgm:spPr/>
    </dgm:pt>
    <dgm:pt modelId="{9A042984-C47E-4A78-B4F4-178ED0084D6E}" type="pres">
      <dgm:prSet presAssocID="{835757BA-E1D7-42CC-B019-79DDAA38C9E7}" presName="parTransTwo" presStyleCnt="0"/>
      <dgm:spPr/>
    </dgm:pt>
    <dgm:pt modelId="{7E79DAEF-0632-4262-8F72-03554F12EA34}" type="pres">
      <dgm:prSet presAssocID="{835757BA-E1D7-42CC-B019-79DDAA38C9E7}" presName="horzTwo" presStyleCnt="0"/>
      <dgm:spPr/>
    </dgm:pt>
    <dgm:pt modelId="{D1213C68-CF66-42AB-989E-76365C25F01D}" type="pres">
      <dgm:prSet presAssocID="{44427181-4AEB-454F-A9B9-E4DADA5572C3}" presName="vertThree" presStyleCnt="0"/>
      <dgm:spPr/>
    </dgm:pt>
    <dgm:pt modelId="{B1B0C47C-813E-41F5-BB79-FB1407D34927}" type="pres">
      <dgm:prSet presAssocID="{44427181-4AEB-454F-A9B9-E4DADA5572C3}" presName="txThree" presStyleLbl="node3" presStyleIdx="4" presStyleCnt="5">
        <dgm:presLayoutVars>
          <dgm:chPref val="3"/>
        </dgm:presLayoutVars>
      </dgm:prSet>
      <dgm:spPr/>
    </dgm:pt>
    <dgm:pt modelId="{B6CA1F8F-82C1-404F-889A-E50CA77B9E1F}" type="pres">
      <dgm:prSet presAssocID="{44427181-4AEB-454F-A9B9-E4DADA5572C3}" presName="horzThree" presStyleCnt="0"/>
      <dgm:spPr/>
    </dgm:pt>
  </dgm:ptLst>
  <dgm:cxnLst>
    <dgm:cxn modelId="{90092C00-2068-4B59-AADA-7F8B13FF81A9}" type="presOf" srcId="{8380EC04-4D95-4DA9-8FA8-752D8996A3A1}" destId="{4F2D9E83-03F4-49EC-8B35-15A5DF7C7C02}" srcOrd="0" destOrd="0" presId="urn:microsoft.com/office/officeart/2005/8/layout/architecture"/>
    <dgm:cxn modelId="{0E86F801-D3B9-4E2F-B4C4-8224DBB0E7B9}" type="presOf" srcId="{A40F03C3-0131-44C2-AA0F-0A0F729ADCF5}" destId="{51426738-3006-4D38-A0B6-7AED31E33B3D}" srcOrd="0" destOrd="0" presId="urn:microsoft.com/office/officeart/2005/8/layout/architecture"/>
    <dgm:cxn modelId="{36DFA107-1EFA-4ACA-B5BD-1E6957DA83A8}" srcId="{7F7C4371-5E0B-4B5B-80E9-941E12CAF077}" destId="{BCD897BF-546A-4255-B4FC-257689A3BBBC}" srcOrd="0" destOrd="0" parTransId="{66F2B262-26A3-4044-A294-4872A951DC51}" sibTransId="{1601FB2F-ECBD-4161-B4EE-945C32D20779}"/>
    <dgm:cxn modelId="{537D8B0B-865A-485C-92D5-65C83C88BB3E}" type="presOf" srcId="{1F0D7BAE-D176-49B0-9C9A-F5BA4BFE9B84}" destId="{3D1DC35A-4EA2-49FF-97D9-D2BF13C75B12}" srcOrd="0" destOrd="0" presId="urn:microsoft.com/office/officeart/2005/8/layout/architecture"/>
    <dgm:cxn modelId="{4BFDCB26-CB23-4897-81F6-C640EF478BE0}" srcId="{30E73676-DDEC-4753-8BCE-485D471AF095}" destId="{8380EC04-4D95-4DA9-8FA8-752D8996A3A1}" srcOrd="3" destOrd="0" parTransId="{8D33B0C0-0A44-463C-B776-8BA11706DE90}" sibTransId="{5D99223A-399A-4A71-A0DF-BB564DB99CD0}"/>
    <dgm:cxn modelId="{A6042830-49A5-423F-8276-FDA05BCB4391}" type="presOf" srcId="{67C692FC-17E6-4EEF-BC13-8133666E0DF2}" destId="{A7A72E48-0E77-47DD-BBEB-E1F58A015AD7}" srcOrd="0" destOrd="0" presId="urn:microsoft.com/office/officeart/2005/8/layout/architecture"/>
    <dgm:cxn modelId="{996BE73A-0E53-4B2C-83D3-1CE47EBF949A}" srcId="{30E73676-DDEC-4753-8BCE-485D471AF095}" destId="{E523FD37-7A8C-4D3E-9347-9A86F2573F11}" srcOrd="0" destOrd="0" parTransId="{DA980E4D-4130-4F18-87E4-C823E1905B04}" sibTransId="{FEED889B-0A87-4DBC-BC55-DD59490650F6}"/>
    <dgm:cxn modelId="{B7B6435B-5A00-4834-BF38-C9ADA4F5943C}" srcId="{30E73676-DDEC-4753-8BCE-485D471AF095}" destId="{7F7C4371-5E0B-4B5B-80E9-941E12CAF077}" srcOrd="1" destOrd="0" parTransId="{33A39D28-5478-4E7A-9DDB-AEB20DD8E31C}" sibTransId="{B71D0104-15C6-4CB1-B33C-B700A0A0A768}"/>
    <dgm:cxn modelId="{038FBC43-6129-4AA0-B578-1A5CA8F3E903}" type="presOf" srcId="{44427181-4AEB-454F-A9B9-E4DADA5572C3}" destId="{B1B0C47C-813E-41F5-BB79-FB1407D34927}" srcOrd="0" destOrd="0" presId="urn:microsoft.com/office/officeart/2005/8/layout/architecture"/>
    <dgm:cxn modelId="{18CB2B48-34CB-4D94-90BC-BDE388C9948F}" type="presOf" srcId="{78F7F0C0-C650-4385-A16F-91C96D3C3255}" destId="{41ABF2AC-AC61-46C7-8958-E8F6C3FD5B49}" srcOrd="0" destOrd="0" presId="urn:microsoft.com/office/officeart/2005/8/layout/architecture"/>
    <dgm:cxn modelId="{9F3AB74E-C10D-4726-889B-86A7188FDD17}" srcId="{8380EC04-4D95-4DA9-8FA8-752D8996A3A1}" destId="{A40F03C3-0131-44C2-AA0F-0A0F729ADCF5}" srcOrd="0" destOrd="0" parTransId="{628B8A4F-FCF0-4DAC-B3F3-68EAA2EA40C6}" sibTransId="{5A59FE30-1DBB-495C-80C8-7551010EC118}"/>
    <dgm:cxn modelId="{DFBBF157-2B30-48B0-AC58-E7CD5F57E66C}" type="presOf" srcId="{30E73676-DDEC-4753-8BCE-485D471AF095}" destId="{E1E71A3A-08B0-40BC-A9A8-779A8AAB211C}" srcOrd="0" destOrd="0" presId="urn:microsoft.com/office/officeart/2005/8/layout/architecture"/>
    <dgm:cxn modelId="{97DA367A-6044-4F69-A9C8-C787511EC14E}" srcId="{30E73676-DDEC-4753-8BCE-485D471AF095}" destId="{1F0D7BAE-D176-49B0-9C9A-F5BA4BFE9B84}" srcOrd="2" destOrd="0" parTransId="{08364E9F-7254-4FAD-B4F9-41A6DA247EE3}" sibTransId="{F44B7AFD-603B-4695-B461-339E0072CBC8}"/>
    <dgm:cxn modelId="{82D90C81-016A-4BD9-ACDF-5F493E581949}" srcId="{1F0D7BAE-D176-49B0-9C9A-F5BA4BFE9B84}" destId="{78F7F0C0-C650-4385-A16F-91C96D3C3255}" srcOrd="0" destOrd="0" parTransId="{7B19CDCF-8E3B-43E3-B94A-AF1FEB35ADA7}" sibTransId="{8F3D9A60-36AF-4B8D-BFB8-582F130BC1A6}"/>
    <dgm:cxn modelId="{480CB386-C919-493C-98FC-DA4F28B075FF}" type="presOf" srcId="{E06929F8-6C8D-45D9-A3F7-A2B57ACEF0E5}" destId="{D7A945CC-7040-4AC1-982E-F55B98BFE9C0}" srcOrd="0" destOrd="0" presId="urn:microsoft.com/office/officeart/2005/8/layout/architecture"/>
    <dgm:cxn modelId="{1FB7BC86-BFAC-45F3-B577-8AD88CB66968}" type="presOf" srcId="{835757BA-E1D7-42CC-B019-79DDAA38C9E7}" destId="{26D2432B-9239-484C-9EB1-BD4975231E73}" srcOrd="0" destOrd="0" presId="urn:microsoft.com/office/officeart/2005/8/layout/architecture"/>
    <dgm:cxn modelId="{132973A4-C2A3-4CEB-9597-B8760E71DA31}" type="presOf" srcId="{BCD897BF-546A-4255-B4FC-257689A3BBBC}" destId="{8A48EAA3-79F2-41D0-92A4-DE5907D029ED}" srcOrd="0" destOrd="0" presId="urn:microsoft.com/office/officeart/2005/8/layout/architecture"/>
    <dgm:cxn modelId="{CEDC88BF-E5F0-4F6D-8F8C-17EA93DEAAB5}" type="presOf" srcId="{E523FD37-7A8C-4D3E-9347-9A86F2573F11}" destId="{5FECF8FD-04E3-45BA-B8F0-E73FBA2DB563}" srcOrd="0" destOrd="0" presId="urn:microsoft.com/office/officeart/2005/8/layout/architecture"/>
    <dgm:cxn modelId="{6AA1A7C6-47D9-432D-AC60-5CDC676908C5}" srcId="{835757BA-E1D7-42CC-B019-79DDAA38C9E7}" destId="{44427181-4AEB-454F-A9B9-E4DADA5572C3}" srcOrd="0" destOrd="0" parTransId="{754C4FD9-0DC1-43AF-87FF-9A1CF8C2C68E}" sibTransId="{FDF5DD48-5A50-493E-B64D-D11D58D86730}"/>
    <dgm:cxn modelId="{8D32FDCC-14A1-4A39-AC05-0F09C5981CB1}" srcId="{67C692FC-17E6-4EEF-BC13-8133666E0DF2}" destId="{30E73676-DDEC-4753-8BCE-485D471AF095}" srcOrd="0" destOrd="0" parTransId="{E47257AE-E29E-4992-BC53-AC64A10F8488}" sibTransId="{59E9DF17-6BC8-42B5-B6DC-0C36000F955D}"/>
    <dgm:cxn modelId="{02F710E2-BE42-4342-98C3-A56F642AD3AA}" type="presOf" srcId="{7F7C4371-5E0B-4B5B-80E9-941E12CAF077}" destId="{1143DFD2-065E-4B21-83E6-7563E899E9B4}" srcOrd="0" destOrd="0" presId="urn:microsoft.com/office/officeart/2005/8/layout/architecture"/>
    <dgm:cxn modelId="{806EDBE9-CA81-412A-9C4D-680EE542B2F2}" srcId="{30E73676-DDEC-4753-8BCE-485D471AF095}" destId="{835757BA-E1D7-42CC-B019-79DDAA38C9E7}" srcOrd="4" destOrd="0" parTransId="{FCED418D-0B34-4176-BD4F-C2EAC9B35837}" sibTransId="{EC4494CD-87CB-438B-A237-AA739E6FF27F}"/>
    <dgm:cxn modelId="{56D0FDFB-9AFE-4B8F-B74E-3F3ECE285D21}" srcId="{E523FD37-7A8C-4D3E-9347-9A86F2573F11}" destId="{E06929F8-6C8D-45D9-A3F7-A2B57ACEF0E5}" srcOrd="0" destOrd="0" parTransId="{1D9D5792-8FA0-4BAF-A7C8-86FC075BEFCE}" sibTransId="{D323CE06-0C3C-48B6-AC5F-1C4C392FBE47}"/>
    <dgm:cxn modelId="{9C9CF881-D00E-4541-BF5A-63AC6974A71B}" type="presParOf" srcId="{A7A72E48-0E77-47DD-BBEB-E1F58A015AD7}" destId="{778C1F9A-7DEB-48EA-8CD5-840D0DD03405}" srcOrd="0" destOrd="0" presId="urn:microsoft.com/office/officeart/2005/8/layout/architecture"/>
    <dgm:cxn modelId="{F8B850AA-F9D5-49E0-BDBE-4DA266841EB6}" type="presParOf" srcId="{778C1F9A-7DEB-48EA-8CD5-840D0DD03405}" destId="{E1E71A3A-08B0-40BC-A9A8-779A8AAB211C}" srcOrd="0" destOrd="0" presId="urn:microsoft.com/office/officeart/2005/8/layout/architecture"/>
    <dgm:cxn modelId="{A9789B41-27CF-4835-8FCD-769FC5A46D15}" type="presParOf" srcId="{778C1F9A-7DEB-48EA-8CD5-840D0DD03405}" destId="{59157F05-E6D9-4D5B-A437-D2CCB002D816}" srcOrd="1" destOrd="0" presId="urn:microsoft.com/office/officeart/2005/8/layout/architecture"/>
    <dgm:cxn modelId="{7060949B-953F-4A54-AFFE-746B0FC44196}" type="presParOf" srcId="{778C1F9A-7DEB-48EA-8CD5-840D0DD03405}" destId="{0A2BE930-3ADC-4E7A-A90C-FA871F94609D}" srcOrd="2" destOrd="0" presId="urn:microsoft.com/office/officeart/2005/8/layout/architecture"/>
    <dgm:cxn modelId="{F9818042-3C4E-47FA-8215-FAB5200EB99F}" type="presParOf" srcId="{0A2BE930-3ADC-4E7A-A90C-FA871F94609D}" destId="{37913F09-FE13-435E-949A-6F369CCF3A12}" srcOrd="0" destOrd="0" presId="urn:microsoft.com/office/officeart/2005/8/layout/architecture"/>
    <dgm:cxn modelId="{534210C3-4CC5-4CBE-BD31-B399F29C910A}" type="presParOf" srcId="{37913F09-FE13-435E-949A-6F369CCF3A12}" destId="{5FECF8FD-04E3-45BA-B8F0-E73FBA2DB563}" srcOrd="0" destOrd="0" presId="urn:microsoft.com/office/officeart/2005/8/layout/architecture"/>
    <dgm:cxn modelId="{F54874C3-7C97-400F-8F21-585A65C040F6}" type="presParOf" srcId="{37913F09-FE13-435E-949A-6F369CCF3A12}" destId="{A070D1A3-AAD2-4C39-B6FC-E03A2974EF1D}" srcOrd="1" destOrd="0" presId="urn:microsoft.com/office/officeart/2005/8/layout/architecture"/>
    <dgm:cxn modelId="{4D38AAEF-F17C-4276-8EA1-6F1FF562FABC}" type="presParOf" srcId="{37913F09-FE13-435E-949A-6F369CCF3A12}" destId="{E8530378-33F5-43D0-8882-A7DAF9E26810}" srcOrd="2" destOrd="0" presId="urn:microsoft.com/office/officeart/2005/8/layout/architecture"/>
    <dgm:cxn modelId="{2BF45215-605D-4452-9BC7-F97A174C6A12}" type="presParOf" srcId="{E8530378-33F5-43D0-8882-A7DAF9E26810}" destId="{6ABBFE29-982E-466A-A8FF-6DAE2111F560}" srcOrd="0" destOrd="0" presId="urn:microsoft.com/office/officeart/2005/8/layout/architecture"/>
    <dgm:cxn modelId="{B7713CB8-D2A0-4618-8899-E64BFF65EFDB}" type="presParOf" srcId="{6ABBFE29-982E-466A-A8FF-6DAE2111F560}" destId="{D7A945CC-7040-4AC1-982E-F55B98BFE9C0}" srcOrd="0" destOrd="0" presId="urn:microsoft.com/office/officeart/2005/8/layout/architecture"/>
    <dgm:cxn modelId="{E19E5653-BE18-4A14-9E51-31B96E2F08CA}" type="presParOf" srcId="{6ABBFE29-982E-466A-A8FF-6DAE2111F560}" destId="{E343CAB1-8745-4226-9233-AC9AE8399581}" srcOrd="1" destOrd="0" presId="urn:microsoft.com/office/officeart/2005/8/layout/architecture"/>
    <dgm:cxn modelId="{FB010AB5-2BF7-46D4-8026-996CD8EFC8C2}" type="presParOf" srcId="{0A2BE930-3ADC-4E7A-A90C-FA871F94609D}" destId="{AF54B8D1-9DA4-4076-A583-C9F39AFBB4D2}" srcOrd="1" destOrd="0" presId="urn:microsoft.com/office/officeart/2005/8/layout/architecture"/>
    <dgm:cxn modelId="{09B71D8F-2D34-45BF-9305-A58C634DB5E2}" type="presParOf" srcId="{0A2BE930-3ADC-4E7A-A90C-FA871F94609D}" destId="{536B4C90-9036-48D2-AA36-92E7844410B8}" srcOrd="2" destOrd="0" presId="urn:microsoft.com/office/officeart/2005/8/layout/architecture"/>
    <dgm:cxn modelId="{D1D240E4-9684-4A5B-BFC4-0CDBA9E8EDFA}" type="presParOf" srcId="{536B4C90-9036-48D2-AA36-92E7844410B8}" destId="{1143DFD2-065E-4B21-83E6-7563E899E9B4}" srcOrd="0" destOrd="0" presId="urn:microsoft.com/office/officeart/2005/8/layout/architecture"/>
    <dgm:cxn modelId="{D1D1C481-37E8-45A2-A3E0-4FE480E648CF}" type="presParOf" srcId="{536B4C90-9036-48D2-AA36-92E7844410B8}" destId="{C0479201-4D6D-4563-8964-6512BB15670A}" srcOrd="1" destOrd="0" presId="urn:microsoft.com/office/officeart/2005/8/layout/architecture"/>
    <dgm:cxn modelId="{4DCC3BEF-B60E-4185-82E0-1011019011D0}" type="presParOf" srcId="{536B4C90-9036-48D2-AA36-92E7844410B8}" destId="{43486CC7-7E4C-4C74-8423-BC7D30462976}" srcOrd="2" destOrd="0" presId="urn:microsoft.com/office/officeart/2005/8/layout/architecture"/>
    <dgm:cxn modelId="{FE247189-8583-4B71-A34C-4B94AB036367}" type="presParOf" srcId="{43486CC7-7E4C-4C74-8423-BC7D30462976}" destId="{32BC100D-E874-4137-95D7-E71A62EA9064}" srcOrd="0" destOrd="0" presId="urn:microsoft.com/office/officeart/2005/8/layout/architecture"/>
    <dgm:cxn modelId="{A7666B18-763F-4F33-82A8-1AD4AEAC806F}" type="presParOf" srcId="{32BC100D-E874-4137-95D7-E71A62EA9064}" destId="{8A48EAA3-79F2-41D0-92A4-DE5907D029ED}" srcOrd="0" destOrd="0" presId="urn:microsoft.com/office/officeart/2005/8/layout/architecture"/>
    <dgm:cxn modelId="{F2B1CD38-2C31-431B-9549-B9AF1B3B4775}" type="presParOf" srcId="{32BC100D-E874-4137-95D7-E71A62EA9064}" destId="{4C5792A4-1198-416F-B960-64FF1624747F}" srcOrd="1" destOrd="0" presId="urn:microsoft.com/office/officeart/2005/8/layout/architecture"/>
    <dgm:cxn modelId="{892D18B5-4177-4B88-8BBB-A8092A24B24F}" type="presParOf" srcId="{0A2BE930-3ADC-4E7A-A90C-FA871F94609D}" destId="{E1FE593D-B92A-4B09-8EC2-06FECF72465C}" srcOrd="3" destOrd="0" presId="urn:microsoft.com/office/officeart/2005/8/layout/architecture"/>
    <dgm:cxn modelId="{7BE78967-55F3-4C11-9B95-93A3EA4A9B5B}" type="presParOf" srcId="{0A2BE930-3ADC-4E7A-A90C-FA871F94609D}" destId="{34CCD623-719A-48A1-A66F-711D8B558421}" srcOrd="4" destOrd="0" presId="urn:microsoft.com/office/officeart/2005/8/layout/architecture"/>
    <dgm:cxn modelId="{F9503C3A-8F8A-450D-8154-FD356FAA45D5}" type="presParOf" srcId="{34CCD623-719A-48A1-A66F-711D8B558421}" destId="{3D1DC35A-4EA2-49FF-97D9-D2BF13C75B12}" srcOrd="0" destOrd="0" presId="urn:microsoft.com/office/officeart/2005/8/layout/architecture"/>
    <dgm:cxn modelId="{37741D48-0FC0-4535-9ED5-27CE4980A72B}" type="presParOf" srcId="{34CCD623-719A-48A1-A66F-711D8B558421}" destId="{3532F3F3-262A-4F17-88E0-B05894D50BD7}" srcOrd="1" destOrd="0" presId="urn:microsoft.com/office/officeart/2005/8/layout/architecture"/>
    <dgm:cxn modelId="{3D971B78-2201-47D4-9782-254959A6CC8D}" type="presParOf" srcId="{34CCD623-719A-48A1-A66F-711D8B558421}" destId="{84F7C82A-C29F-4DDB-ABE3-DFD56DBABCE8}" srcOrd="2" destOrd="0" presId="urn:microsoft.com/office/officeart/2005/8/layout/architecture"/>
    <dgm:cxn modelId="{DF3CA4F9-6135-497E-B346-9240A1AF3FE3}" type="presParOf" srcId="{84F7C82A-C29F-4DDB-ABE3-DFD56DBABCE8}" destId="{6054D9AB-847A-4090-85D8-265D1947539B}" srcOrd="0" destOrd="0" presId="urn:microsoft.com/office/officeart/2005/8/layout/architecture"/>
    <dgm:cxn modelId="{341E57D0-557A-4202-8E41-ACFC8C832FBF}" type="presParOf" srcId="{6054D9AB-847A-4090-85D8-265D1947539B}" destId="{41ABF2AC-AC61-46C7-8958-E8F6C3FD5B49}" srcOrd="0" destOrd="0" presId="urn:microsoft.com/office/officeart/2005/8/layout/architecture"/>
    <dgm:cxn modelId="{F9377E0E-6153-4599-9614-8C1EF556B468}" type="presParOf" srcId="{6054D9AB-847A-4090-85D8-265D1947539B}" destId="{EE9EAC3E-667F-40D6-8451-B23C021D1DB3}" srcOrd="1" destOrd="0" presId="urn:microsoft.com/office/officeart/2005/8/layout/architecture"/>
    <dgm:cxn modelId="{B96FB9A0-A995-4553-8D38-658CDB544748}" type="presParOf" srcId="{0A2BE930-3ADC-4E7A-A90C-FA871F94609D}" destId="{DF8B15E2-9906-4A7F-A3B6-4394F79CE7EA}" srcOrd="5" destOrd="0" presId="urn:microsoft.com/office/officeart/2005/8/layout/architecture"/>
    <dgm:cxn modelId="{0C874161-8399-4CA0-A088-085042845F94}" type="presParOf" srcId="{0A2BE930-3ADC-4E7A-A90C-FA871F94609D}" destId="{F1111A65-0AF4-4DA6-B5F2-E2D85934E71E}" srcOrd="6" destOrd="0" presId="urn:microsoft.com/office/officeart/2005/8/layout/architecture"/>
    <dgm:cxn modelId="{01B57AE4-6EE5-488D-AD95-25F1C7C3D714}" type="presParOf" srcId="{F1111A65-0AF4-4DA6-B5F2-E2D85934E71E}" destId="{4F2D9E83-03F4-49EC-8B35-15A5DF7C7C02}" srcOrd="0" destOrd="0" presId="urn:microsoft.com/office/officeart/2005/8/layout/architecture"/>
    <dgm:cxn modelId="{9A397914-01EB-4A3F-93BA-6C6533694B28}" type="presParOf" srcId="{F1111A65-0AF4-4DA6-B5F2-E2D85934E71E}" destId="{8DDAD9A3-F03D-4481-98F9-E3FD427E7DC9}" srcOrd="1" destOrd="0" presId="urn:microsoft.com/office/officeart/2005/8/layout/architecture"/>
    <dgm:cxn modelId="{1EE393D8-D034-4CED-ADAE-94A5E053784F}" type="presParOf" srcId="{F1111A65-0AF4-4DA6-B5F2-E2D85934E71E}" destId="{51A49BBA-8EE4-4898-8751-F0A5FF336901}" srcOrd="2" destOrd="0" presId="urn:microsoft.com/office/officeart/2005/8/layout/architecture"/>
    <dgm:cxn modelId="{30F4F819-6045-4E81-AD43-2CA796DE679B}" type="presParOf" srcId="{51A49BBA-8EE4-4898-8751-F0A5FF336901}" destId="{4181CA65-D007-4634-8518-0037BF669FBC}" srcOrd="0" destOrd="0" presId="urn:microsoft.com/office/officeart/2005/8/layout/architecture"/>
    <dgm:cxn modelId="{09B9B3FA-66ED-4136-A498-0B0C758D1BA0}" type="presParOf" srcId="{4181CA65-D007-4634-8518-0037BF669FBC}" destId="{51426738-3006-4D38-A0B6-7AED31E33B3D}" srcOrd="0" destOrd="0" presId="urn:microsoft.com/office/officeart/2005/8/layout/architecture"/>
    <dgm:cxn modelId="{6CD24A38-7E3D-4469-8C46-64200E76A5F8}" type="presParOf" srcId="{4181CA65-D007-4634-8518-0037BF669FBC}" destId="{EC5AE959-3347-4A71-9B35-58C66610AC3F}" srcOrd="1" destOrd="0" presId="urn:microsoft.com/office/officeart/2005/8/layout/architecture"/>
    <dgm:cxn modelId="{BF49AD95-8E05-4465-AECC-7DB115D6BC64}" type="presParOf" srcId="{0A2BE930-3ADC-4E7A-A90C-FA871F94609D}" destId="{306919F6-7A16-4340-8BB0-12AE14335334}" srcOrd="7" destOrd="0" presId="urn:microsoft.com/office/officeart/2005/8/layout/architecture"/>
    <dgm:cxn modelId="{27C51B04-25EA-4B82-99E9-C0A71E949BDF}" type="presParOf" srcId="{0A2BE930-3ADC-4E7A-A90C-FA871F94609D}" destId="{1B5FA93C-631D-4653-AE98-155FA8377CD2}" srcOrd="8" destOrd="0" presId="urn:microsoft.com/office/officeart/2005/8/layout/architecture"/>
    <dgm:cxn modelId="{C0DEC0E4-317F-4455-BFA0-3F8CAF4C9D5E}" type="presParOf" srcId="{1B5FA93C-631D-4653-AE98-155FA8377CD2}" destId="{26D2432B-9239-484C-9EB1-BD4975231E73}" srcOrd="0" destOrd="0" presId="urn:microsoft.com/office/officeart/2005/8/layout/architecture"/>
    <dgm:cxn modelId="{BBF63B81-C7C0-4DCB-B30C-7D19B06CB93F}" type="presParOf" srcId="{1B5FA93C-631D-4653-AE98-155FA8377CD2}" destId="{9A042984-C47E-4A78-B4F4-178ED0084D6E}" srcOrd="1" destOrd="0" presId="urn:microsoft.com/office/officeart/2005/8/layout/architecture"/>
    <dgm:cxn modelId="{C3FF48DD-C416-4835-BC68-EBC2DD8F5BAE}" type="presParOf" srcId="{1B5FA93C-631D-4653-AE98-155FA8377CD2}" destId="{7E79DAEF-0632-4262-8F72-03554F12EA34}" srcOrd="2" destOrd="0" presId="urn:microsoft.com/office/officeart/2005/8/layout/architecture"/>
    <dgm:cxn modelId="{0E9C15B9-E373-4AB6-AE6F-E80343E95ED3}" type="presParOf" srcId="{7E79DAEF-0632-4262-8F72-03554F12EA34}" destId="{D1213C68-CF66-42AB-989E-76365C25F01D}" srcOrd="0" destOrd="0" presId="urn:microsoft.com/office/officeart/2005/8/layout/architecture"/>
    <dgm:cxn modelId="{D30E0CCD-FB16-4F4B-B79F-4E35029E1B5D}" type="presParOf" srcId="{D1213C68-CF66-42AB-989E-76365C25F01D}" destId="{B1B0C47C-813E-41F5-BB79-FB1407D34927}" srcOrd="0" destOrd="0" presId="urn:microsoft.com/office/officeart/2005/8/layout/architecture"/>
    <dgm:cxn modelId="{8F29EEC2-291D-4B40-8CB8-E73569D7EDB7}" type="presParOf" srcId="{D1213C68-CF66-42AB-989E-76365C25F01D}" destId="{B6CA1F8F-82C1-404F-889A-E50CA77B9E1F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C692FC-17E6-4EEF-BC13-8133666E0DF2}" type="doc">
      <dgm:prSet loTypeId="urn:microsoft.com/office/officeart/2005/8/layout/architecture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ZA"/>
        </a:p>
      </dgm:t>
    </dgm:pt>
    <dgm:pt modelId="{30E73676-DDEC-4753-8BCE-485D471AF095}">
      <dgm:prSet/>
      <dgm:spPr>
        <a:xfrm>
          <a:off x="4586" y="3646011"/>
          <a:ext cx="11418968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Use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E47257AE-E29E-4992-BC53-AC64A10F8488}" type="parTrans" cxnId="{8D32FDCC-14A1-4A39-AC05-0F09C5981CB1}">
      <dgm:prSet/>
      <dgm:spPr/>
      <dgm:t>
        <a:bodyPr/>
        <a:lstStyle/>
        <a:p>
          <a:endParaRPr lang="en-ZA"/>
        </a:p>
      </dgm:t>
    </dgm:pt>
    <dgm:pt modelId="{59E9DF17-6BC8-42B5-B6DC-0C36000F955D}" type="sibTrans" cxnId="{8D32FDCC-14A1-4A39-AC05-0F09C5981CB1}">
      <dgm:prSet/>
      <dgm:spPr/>
      <dgm:t>
        <a:bodyPr/>
        <a:lstStyle/>
        <a:p>
          <a:endParaRPr lang="en-ZA"/>
        </a:p>
      </dgm:t>
    </dgm:pt>
    <dgm:pt modelId="{E523FD37-7A8C-4D3E-9347-9A86F2573F11}">
      <dgm:prSet/>
      <dgm:spPr>
        <a:xfrm>
          <a:off x="4586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Conservation &amp; Demand Management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DA980E4D-4130-4F18-87E4-C823E1905B04}" type="parTrans" cxnId="{996BE73A-0E53-4B2C-83D3-1CE47EBF949A}">
      <dgm:prSet/>
      <dgm:spPr/>
      <dgm:t>
        <a:bodyPr/>
        <a:lstStyle/>
        <a:p>
          <a:endParaRPr lang="en-ZA"/>
        </a:p>
      </dgm:t>
    </dgm:pt>
    <dgm:pt modelId="{FEED889B-0A87-4DBC-BC55-DD59490650F6}" type="sibTrans" cxnId="{996BE73A-0E53-4B2C-83D3-1CE47EBF949A}">
      <dgm:prSet/>
      <dgm:spPr/>
      <dgm:t>
        <a:bodyPr/>
        <a:lstStyle/>
        <a:p>
          <a:endParaRPr lang="en-ZA"/>
        </a:p>
      </dgm:t>
    </dgm:pt>
    <dgm:pt modelId="{E06929F8-6C8D-45D9-A3F7-A2B57ACEF0E5}">
      <dgm:prSet/>
      <dgm:spPr>
        <a:xfrm>
          <a:off x="4586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Measurement,  Prediction, water loss tools, water restriction tools, remote sensing, robotics, sonication, digital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1D9D5792-8FA0-4BAF-A7C8-86FC075BEFCE}" type="parTrans" cxnId="{56D0FDFB-9AFE-4B8F-B74E-3F3ECE285D21}">
      <dgm:prSet/>
      <dgm:spPr/>
      <dgm:t>
        <a:bodyPr/>
        <a:lstStyle/>
        <a:p>
          <a:endParaRPr lang="en-ZA"/>
        </a:p>
      </dgm:t>
    </dgm:pt>
    <dgm:pt modelId="{D323CE06-0C3C-48B6-AC5F-1C4C392FBE47}" type="sibTrans" cxnId="{56D0FDFB-9AFE-4B8F-B74E-3F3ECE285D21}">
      <dgm:prSet/>
      <dgm:spPr/>
      <dgm:t>
        <a:bodyPr/>
        <a:lstStyle/>
        <a:p>
          <a:endParaRPr lang="en-ZA"/>
        </a:p>
      </dgm:t>
    </dgm:pt>
    <dgm:pt modelId="{7F7C4371-5E0B-4B5B-80E9-941E12CAF077}">
      <dgm:prSet/>
      <dgm:spPr>
        <a:xfrm>
          <a:off x="2324332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efficiency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33A39D28-5478-4E7A-9DDB-AEB20DD8E31C}" type="parTrans" cxnId="{B7B6435B-5A00-4834-BF38-C9ADA4F5943C}">
      <dgm:prSet/>
      <dgm:spPr/>
      <dgm:t>
        <a:bodyPr/>
        <a:lstStyle/>
        <a:p>
          <a:endParaRPr lang="en-ZA"/>
        </a:p>
      </dgm:t>
    </dgm:pt>
    <dgm:pt modelId="{B71D0104-15C6-4CB1-B33C-B700A0A0A768}" type="sibTrans" cxnId="{B7B6435B-5A00-4834-BF38-C9ADA4F5943C}">
      <dgm:prSet/>
      <dgm:spPr/>
      <dgm:t>
        <a:bodyPr/>
        <a:lstStyle/>
        <a:p>
          <a:endParaRPr lang="en-ZA"/>
        </a:p>
      </dgm:t>
    </dgm:pt>
    <dgm:pt modelId="{BCD897BF-546A-4255-B4FC-257689A3BBBC}">
      <dgm:prSet/>
      <dgm:spPr>
        <a:xfrm>
          <a:off x="2324332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efficient crops, new practices, smart agriculture, smart sanitation, dry cooling, dry mining, 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66F2B262-26A3-4044-A294-4872A951DC51}" type="parTrans" cxnId="{36DFA107-1EFA-4ACA-B5BD-1E6957DA83A8}">
      <dgm:prSet/>
      <dgm:spPr/>
      <dgm:t>
        <a:bodyPr/>
        <a:lstStyle/>
        <a:p>
          <a:endParaRPr lang="en-ZA"/>
        </a:p>
      </dgm:t>
    </dgm:pt>
    <dgm:pt modelId="{1601FB2F-ECBD-4161-B4EE-945C32D20779}" type="sibTrans" cxnId="{36DFA107-1EFA-4ACA-B5BD-1E6957DA83A8}">
      <dgm:prSet/>
      <dgm:spPr/>
      <dgm:t>
        <a:bodyPr/>
        <a:lstStyle/>
        <a:p>
          <a:endParaRPr lang="en-ZA"/>
        </a:p>
      </dgm:t>
    </dgm:pt>
    <dgm:pt modelId="{1F0D7BAE-D176-49B0-9C9A-F5BA4BFE9B84}">
      <dgm:prSet/>
      <dgm:spPr>
        <a:xfrm>
          <a:off x="4644077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energy Food nexus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08364E9F-7254-4FAD-B4F9-41A6DA247EE3}" type="parTrans" cxnId="{97DA367A-6044-4F69-A9C8-C787511EC14E}">
      <dgm:prSet/>
      <dgm:spPr/>
      <dgm:t>
        <a:bodyPr/>
        <a:lstStyle/>
        <a:p>
          <a:endParaRPr lang="en-ZA"/>
        </a:p>
      </dgm:t>
    </dgm:pt>
    <dgm:pt modelId="{F44B7AFD-603B-4695-B461-339E0072CBC8}" type="sibTrans" cxnId="{97DA367A-6044-4F69-A9C8-C787511EC14E}">
      <dgm:prSet/>
      <dgm:spPr/>
      <dgm:t>
        <a:bodyPr/>
        <a:lstStyle/>
        <a:p>
          <a:endParaRPr lang="en-ZA"/>
        </a:p>
      </dgm:t>
    </dgm:pt>
    <dgm:pt modelId="{78F7F0C0-C650-4385-A16F-91C96D3C3255}">
      <dgm:prSet/>
      <dgm:spPr>
        <a:xfrm>
          <a:off x="4644077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Energy generation, renewable energy, hydro-conduit,  drought resistant crops, hydroponics, aquaponics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7B19CDCF-8E3B-43E3-B94A-AF1FEB35ADA7}" type="parTrans" cxnId="{82D90C81-016A-4BD9-ACDF-5F493E581949}">
      <dgm:prSet/>
      <dgm:spPr/>
      <dgm:t>
        <a:bodyPr/>
        <a:lstStyle/>
        <a:p>
          <a:endParaRPr lang="en-ZA"/>
        </a:p>
      </dgm:t>
    </dgm:pt>
    <dgm:pt modelId="{8F3D9A60-36AF-4B8D-BFB8-582F130BC1A6}" type="sibTrans" cxnId="{82D90C81-016A-4BD9-ACDF-5F493E581949}">
      <dgm:prSet/>
      <dgm:spPr/>
      <dgm:t>
        <a:bodyPr/>
        <a:lstStyle/>
        <a:p>
          <a:endParaRPr lang="en-ZA"/>
        </a:p>
      </dgm:t>
    </dgm:pt>
    <dgm:pt modelId="{8380EC04-4D95-4DA9-8FA8-752D8996A3A1}">
      <dgm:prSet/>
      <dgm:spPr>
        <a:xfrm>
          <a:off x="6963823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Behaviours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8D33B0C0-0A44-463C-B776-8BA11706DE90}" type="parTrans" cxnId="{4BFDCB26-CB23-4897-81F6-C640EF478BE0}">
      <dgm:prSet/>
      <dgm:spPr/>
      <dgm:t>
        <a:bodyPr/>
        <a:lstStyle/>
        <a:p>
          <a:endParaRPr lang="en-ZA"/>
        </a:p>
      </dgm:t>
    </dgm:pt>
    <dgm:pt modelId="{5D99223A-399A-4A71-A0DF-BB564DB99CD0}" type="sibTrans" cxnId="{4BFDCB26-CB23-4897-81F6-C640EF478BE0}">
      <dgm:prSet/>
      <dgm:spPr/>
      <dgm:t>
        <a:bodyPr/>
        <a:lstStyle/>
        <a:p>
          <a:endParaRPr lang="en-ZA"/>
        </a:p>
      </dgm:t>
    </dgm:pt>
    <dgm:pt modelId="{A40F03C3-0131-44C2-AA0F-0A0F729ADCF5}">
      <dgm:prSet/>
      <dgm:spPr>
        <a:xfrm>
          <a:off x="6963823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Nudging, digital tools, regulation, pricing, stewardship, social compacts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628B8A4F-FCF0-4DAC-B3F3-68EAA2EA40C6}" type="parTrans" cxnId="{9F3AB74E-C10D-4726-889B-86A7188FDD17}">
      <dgm:prSet/>
      <dgm:spPr/>
      <dgm:t>
        <a:bodyPr/>
        <a:lstStyle/>
        <a:p>
          <a:endParaRPr lang="en-ZA"/>
        </a:p>
      </dgm:t>
    </dgm:pt>
    <dgm:pt modelId="{5A59FE30-1DBB-495C-80C8-7551010EC118}" type="sibTrans" cxnId="{9F3AB74E-C10D-4726-889B-86A7188FDD17}">
      <dgm:prSet/>
      <dgm:spPr/>
      <dgm:t>
        <a:bodyPr/>
        <a:lstStyle/>
        <a:p>
          <a:endParaRPr lang="en-ZA"/>
        </a:p>
      </dgm:t>
    </dgm:pt>
    <dgm:pt modelId="{835757BA-E1D7-42CC-B019-79DDAA38C9E7}">
      <dgm:prSet/>
      <dgm:spPr>
        <a:xfrm>
          <a:off x="9283568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Monitoring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FCED418D-0B34-4176-BD4F-C2EAC9B35837}" type="parTrans" cxnId="{806EDBE9-CA81-412A-9C4D-680EE542B2F2}">
      <dgm:prSet/>
      <dgm:spPr/>
      <dgm:t>
        <a:bodyPr/>
        <a:lstStyle/>
        <a:p>
          <a:endParaRPr lang="en-ZA"/>
        </a:p>
      </dgm:t>
    </dgm:pt>
    <dgm:pt modelId="{EC4494CD-87CB-438B-A237-AA739E6FF27F}" type="sibTrans" cxnId="{806EDBE9-CA81-412A-9C4D-680EE542B2F2}">
      <dgm:prSet/>
      <dgm:spPr/>
      <dgm:t>
        <a:bodyPr/>
        <a:lstStyle/>
        <a:p>
          <a:endParaRPr lang="en-ZA"/>
        </a:p>
      </dgm:t>
    </dgm:pt>
    <dgm:pt modelId="{44427181-4AEB-454F-A9B9-E4DADA5572C3}">
      <dgm:prSet/>
      <dgm:spPr>
        <a:xfrm>
          <a:off x="9283568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Remote sensing, digital sensing, drones, sensor development, surveillance tools, apps, 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754C4FD9-0DC1-43AF-87FF-9A1CF8C2C68E}" type="parTrans" cxnId="{6AA1A7C6-47D9-432D-AC60-5CDC676908C5}">
      <dgm:prSet/>
      <dgm:spPr/>
      <dgm:t>
        <a:bodyPr/>
        <a:lstStyle/>
        <a:p>
          <a:endParaRPr lang="en-ZA"/>
        </a:p>
      </dgm:t>
    </dgm:pt>
    <dgm:pt modelId="{FDF5DD48-5A50-493E-B64D-D11D58D86730}" type="sibTrans" cxnId="{6AA1A7C6-47D9-432D-AC60-5CDC676908C5}">
      <dgm:prSet/>
      <dgm:spPr/>
      <dgm:t>
        <a:bodyPr/>
        <a:lstStyle/>
        <a:p>
          <a:endParaRPr lang="en-ZA"/>
        </a:p>
      </dgm:t>
    </dgm:pt>
    <dgm:pt modelId="{A7A72E48-0E77-47DD-BBEB-E1F58A015AD7}" type="pres">
      <dgm:prSet presAssocID="{67C692FC-17E6-4EEF-BC13-8133666E0DF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8C1F9A-7DEB-48EA-8CD5-840D0DD03405}" type="pres">
      <dgm:prSet presAssocID="{30E73676-DDEC-4753-8BCE-485D471AF095}" presName="vertOne" presStyleCnt="0"/>
      <dgm:spPr/>
    </dgm:pt>
    <dgm:pt modelId="{E1E71A3A-08B0-40BC-A9A8-779A8AAB211C}" type="pres">
      <dgm:prSet presAssocID="{30E73676-DDEC-4753-8BCE-485D471AF095}" presName="txOne" presStyleLbl="node0" presStyleIdx="0" presStyleCnt="1">
        <dgm:presLayoutVars>
          <dgm:chPref val="3"/>
        </dgm:presLayoutVars>
      </dgm:prSet>
      <dgm:spPr/>
    </dgm:pt>
    <dgm:pt modelId="{59157F05-E6D9-4D5B-A437-D2CCB002D816}" type="pres">
      <dgm:prSet presAssocID="{30E73676-DDEC-4753-8BCE-485D471AF095}" presName="parTransOne" presStyleCnt="0"/>
      <dgm:spPr/>
    </dgm:pt>
    <dgm:pt modelId="{0A2BE930-3ADC-4E7A-A90C-FA871F94609D}" type="pres">
      <dgm:prSet presAssocID="{30E73676-DDEC-4753-8BCE-485D471AF095}" presName="horzOne" presStyleCnt="0"/>
      <dgm:spPr/>
    </dgm:pt>
    <dgm:pt modelId="{37913F09-FE13-435E-949A-6F369CCF3A12}" type="pres">
      <dgm:prSet presAssocID="{E523FD37-7A8C-4D3E-9347-9A86F2573F11}" presName="vertTwo" presStyleCnt="0"/>
      <dgm:spPr/>
    </dgm:pt>
    <dgm:pt modelId="{5FECF8FD-04E3-45BA-B8F0-E73FBA2DB563}" type="pres">
      <dgm:prSet presAssocID="{E523FD37-7A8C-4D3E-9347-9A86F2573F11}" presName="txTwo" presStyleLbl="node2" presStyleIdx="0" presStyleCnt="5">
        <dgm:presLayoutVars>
          <dgm:chPref val="3"/>
        </dgm:presLayoutVars>
      </dgm:prSet>
      <dgm:spPr/>
    </dgm:pt>
    <dgm:pt modelId="{A070D1A3-AAD2-4C39-B6FC-E03A2974EF1D}" type="pres">
      <dgm:prSet presAssocID="{E523FD37-7A8C-4D3E-9347-9A86F2573F11}" presName="parTransTwo" presStyleCnt="0"/>
      <dgm:spPr/>
    </dgm:pt>
    <dgm:pt modelId="{E8530378-33F5-43D0-8882-A7DAF9E26810}" type="pres">
      <dgm:prSet presAssocID="{E523FD37-7A8C-4D3E-9347-9A86F2573F11}" presName="horzTwo" presStyleCnt="0"/>
      <dgm:spPr/>
    </dgm:pt>
    <dgm:pt modelId="{6ABBFE29-982E-466A-A8FF-6DAE2111F560}" type="pres">
      <dgm:prSet presAssocID="{E06929F8-6C8D-45D9-A3F7-A2B57ACEF0E5}" presName="vertThree" presStyleCnt="0"/>
      <dgm:spPr/>
    </dgm:pt>
    <dgm:pt modelId="{D7A945CC-7040-4AC1-982E-F55B98BFE9C0}" type="pres">
      <dgm:prSet presAssocID="{E06929F8-6C8D-45D9-A3F7-A2B57ACEF0E5}" presName="txThree" presStyleLbl="node3" presStyleIdx="0" presStyleCnt="5">
        <dgm:presLayoutVars>
          <dgm:chPref val="3"/>
        </dgm:presLayoutVars>
      </dgm:prSet>
      <dgm:spPr/>
    </dgm:pt>
    <dgm:pt modelId="{E343CAB1-8745-4226-9233-AC9AE8399581}" type="pres">
      <dgm:prSet presAssocID="{E06929F8-6C8D-45D9-A3F7-A2B57ACEF0E5}" presName="horzThree" presStyleCnt="0"/>
      <dgm:spPr/>
    </dgm:pt>
    <dgm:pt modelId="{AF54B8D1-9DA4-4076-A583-C9F39AFBB4D2}" type="pres">
      <dgm:prSet presAssocID="{FEED889B-0A87-4DBC-BC55-DD59490650F6}" presName="sibSpaceTwo" presStyleCnt="0"/>
      <dgm:spPr/>
    </dgm:pt>
    <dgm:pt modelId="{536B4C90-9036-48D2-AA36-92E7844410B8}" type="pres">
      <dgm:prSet presAssocID="{7F7C4371-5E0B-4B5B-80E9-941E12CAF077}" presName="vertTwo" presStyleCnt="0"/>
      <dgm:spPr/>
    </dgm:pt>
    <dgm:pt modelId="{1143DFD2-065E-4B21-83E6-7563E899E9B4}" type="pres">
      <dgm:prSet presAssocID="{7F7C4371-5E0B-4B5B-80E9-941E12CAF077}" presName="txTwo" presStyleLbl="node2" presStyleIdx="1" presStyleCnt="5">
        <dgm:presLayoutVars>
          <dgm:chPref val="3"/>
        </dgm:presLayoutVars>
      </dgm:prSet>
      <dgm:spPr/>
    </dgm:pt>
    <dgm:pt modelId="{C0479201-4D6D-4563-8964-6512BB15670A}" type="pres">
      <dgm:prSet presAssocID="{7F7C4371-5E0B-4B5B-80E9-941E12CAF077}" presName="parTransTwo" presStyleCnt="0"/>
      <dgm:spPr/>
    </dgm:pt>
    <dgm:pt modelId="{43486CC7-7E4C-4C74-8423-BC7D30462976}" type="pres">
      <dgm:prSet presAssocID="{7F7C4371-5E0B-4B5B-80E9-941E12CAF077}" presName="horzTwo" presStyleCnt="0"/>
      <dgm:spPr/>
    </dgm:pt>
    <dgm:pt modelId="{32BC100D-E874-4137-95D7-E71A62EA9064}" type="pres">
      <dgm:prSet presAssocID="{BCD897BF-546A-4255-B4FC-257689A3BBBC}" presName="vertThree" presStyleCnt="0"/>
      <dgm:spPr/>
    </dgm:pt>
    <dgm:pt modelId="{8A48EAA3-79F2-41D0-92A4-DE5907D029ED}" type="pres">
      <dgm:prSet presAssocID="{BCD897BF-546A-4255-B4FC-257689A3BBBC}" presName="txThree" presStyleLbl="node3" presStyleIdx="1" presStyleCnt="5">
        <dgm:presLayoutVars>
          <dgm:chPref val="3"/>
        </dgm:presLayoutVars>
      </dgm:prSet>
      <dgm:spPr/>
    </dgm:pt>
    <dgm:pt modelId="{4C5792A4-1198-416F-B960-64FF1624747F}" type="pres">
      <dgm:prSet presAssocID="{BCD897BF-546A-4255-B4FC-257689A3BBBC}" presName="horzThree" presStyleCnt="0"/>
      <dgm:spPr/>
    </dgm:pt>
    <dgm:pt modelId="{E1FE593D-B92A-4B09-8EC2-06FECF72465C}" type="pres">
      <dgm:prSet presAssocID="{B71D0104-15C6-4CB1-B33C-B700A0A0A768}" presName="sibSpaceTwo" presStyleCnt="0"/>
      <dgm:spPr/>
    </dgm:pt>
    <dgm:pt modelId="{34CCD623-719A-48A1-A66F-711D8B558421}" type="pres">
      <dgm:prSet presAssocID="{1F0D7BAE-D176-49B0-9C9A-F5BA4BFE9B84}" presName="vertTwo" presStyleCnt="0"/>
      <dgm:spPr/>
    </dgm:pt>
    <dgm:pt modelId="{3D1DC35A-4EA2-49FF-97D9-D2BF13C75B12}" type="pres">
      <dgm:prSet presAssocID="{1F0D7BAE-D176-49B0-9C9A-F5BA4BFE9B84}" presName="txTwo" presStyleLbl="node2" presStyleIdx="2" presStyleCnt="5">
        <dgm:presLayoutVars>
          <dgm:chPref val="3"/>
        </dgm:presLayoutVars>
      </dgm:prSet>
      <dgm:spPr/>
    </dgm:pt>
    <dgm:pt modelId="{3532F3F3-262A-4F17-88E0-B05894D50BD7}" type="pres">
      <dgm:prSet presAssocID="{1F0D7BAE-D176-49B0-9C9A-F5BA4BFE9B84}" presName="parTransTwo" presStyleCnt="0"/>
      <dgm:spPr/>
    </dgm:pt>
    <dgm:pt modelId="{84F7C82A-C29F-4DDB-ABE3-DFD56DBABCE8}" type="pres">
      <dgm:prSet presAssocID="{1F0D7BAE-D176-49B0-9C9A-F5BA4BFE9B84}" presName="horzTwo" presStyleCnt="0"/>
      <dgm:spPr/>
    </dgm:pt>
    <dgm:pt modelId="{6054D9AB-847A-4090-85D8-265D1947539B}" type="pres">
      <dgm:prSet presAssocID="{78F7F0C0-C650-4385-A16F-91C96D3C3255}" presName="vertThree" presStyleCnt="0"/>
      <dgm:spPr/>
    </dgm:pt>
    <dgm:pt modelId="{41ABF2AC-AC61-46C7-8958-E8F6C3FD5B49}" type="pres">
      <dgm:prSet presAssocID="{78F7F0C0-C650-4385-A16F-91C96D3C3255}" presName="txThree" presStyleLbl="node3" presStyleIdx="2" presStyleCnt="5">
        <dgm:presLayoutVars>
          <dgm:chPref val="3"/>
        </dgm:presLayoutVars>
      </dgm:prSet>
      <dgm:spPr/>
    </dgm:pt>
    <dgm:pt modelId="{EE9EAC3E-667F-40D6-8451-B23C021D1DB3}" type="pres">
      <dgm:prSet presAssocID="{78F7F0C0-C650-4385-A16F-91C96D3C3255}" presName="horzThree" presStyleCnt="0"/>
      <dgm:spPr/>
    </dgm:pt>
    <dgm:pt modelId="{DF8B15E2-9906-4A7F-A3B6-4394F79CE7EA}" type="pres">
      <dgm:prSet presAssocID="{F44B7AFD-603B-4695-B461-339E0072CBC8}" presName="sibSpaceTwo" presStyleCnt="0"/>
      <dgm:spPr/>
    </dgm:pt>
    <dgm:pt modelId="{F1111A65-0AF4-4DA6-B5F2-E2D85934E71E}" type="pres">
      <dgm:prSet presAssocID="{8380EC04-4D95-4DA9-8FA8-752D8996A3A1}" presName="vertTwo" presStyleCnt="0"/>
      <dgm:spPr/>
    </dgm:pt>
    <dgm:pt modelId="{4F2D9E83-03F4-49EC-8B35-15A5DF7C7C02}" type="pres">
      <dgm:prSet presAssocID="{8380EC04-4D95-4DA9-8FA8-752D8996A3A1}" presName="txTwo" presStyleLbl="node2" presStyleIdx="3" presStyleCnt="5">
        <dgm:presLayoutVars>
          <dgm:chPref val="3"/>
        </dgm:presLayoutVars>
      </dgm:prSet>
      <dgm:spPr/>
    </dgm:pt>
    <dgm:pt modelId="{8DDAD9A3-F03D-4481-98F9-E3FD427E7DC9}" type="pres">
      <dgm:prSet presAssocID="{8380EC04-4D95-4DA9-8FA8-752D8996A3A1}" presName="parTransTwo" presStyleCnt="0"/>
      <dgm:spPr/>
    </dgm:pt>
    <dgm:pt modelId="{51A49BBA-8EE4-4898-8751-F0A5FF336901}" type="pres">
      <dgm:prSet presAssocID="{8380EC04-4D95-4DA9-8FA8-752D8996A3A1}" presName="horzTwo" presStyleCnt="0"/>
      <dgm:spPr/>
    </dgm:pt>
    <dgm:pt modelId="{4181CA65-D007-4634-8518-0037BF669FBC}" type="pres">
      <dgm:prSet presAssocID="{A40F03C3-0131-44C2-AA0F-0A0F729ADCF5}" presName="vertThree" presStyleCnt="0"/>
      <dgm:spPr/>
    </dgm:pt>
    <dgm:pt modelId="{51426738-3006-4D38-A0B6-7AED31E33B3D}" type="pres">
      <dgm:prSet presAssocID="{A40F03C3-0131-44C2-AA0F-0A0F729ADCF5}" presName="txThree" presStyleLbl="node3" presStyleIdx="3" presStyleCnt="5">
        <dgm:presLayoutVars>
          <dgm:chPref val="3"/>
        </dgm:presLayoutVars>
      </dgm:prSet>
      <dgm:spPr/>
    </dgm:pt>
    <dgm:pt modelId="{EC5AE959-3347-4A71-9B35-58C66610AC3F}" type="pres">
      <dgm:prSet presAssocID="{A40F03C3-0131-44C2-AA0F-0A0F729ADCF5}" presName="horzThree" presStyleCnt="0"/>
      <dgm:spPr/>
    </dgm:pt>
    <dgm:pt modelId="{306919F6-7A16-4340-8BB0-12AE14335334}" type="pres">
      <dgm:prSet presAssocID="{5D99223A-399A-4A71-A0DF-BB564DB99CD0}" presName="sibSpaceTwo" presStyleCnt="0"/>
      <dgm:spPr/>
    </dgm:pt>
    <dgm:pt modelId="{1B5FA93C-631D-4653-AE98-155FA8377CD2}" type="pres">
      <dgm:prSet presAssocID="{835757BA-E1D7-42CC-B019-79DDAA38C9E7}" presName="vertTwo" presStyleCnt="0"/>
      <dgm:spPr/>
    </dgm:pt>
    <dgm:pt modelId="{26D2432B-9239-484C-9EB1-BD4975231E73}" type="pres">
      <dgm:prSet presAssocID="{835757BA-E1D7-42CC-B019-79DDAA38C9E7}" presName="txTwo" presStyleLbl="node2" presStyleIdx="4" presStyleCnt="5">
        <dgm:presLayoutVars>
          <dgm:chPref val="3"/>
        </dgm:presLayoutVars>
      </dgm:prSet>
      <dgm:spPr/>
    </dgm:pt>
    <dgm:pt modelId="{9A042984-C47E-4A78-B4F4-178ED0084D6E}" type="pres">
      <dgm:prSet presAssocID="{835757BA-E1D7-42CC-B019-79DDAA38C9E7}" presName="parTransTwo" presStyleCnt="0"/>
      <dgm:spPr/>
    </dgm:pt>
    <dgm:pt modelId="{7E79DAEF-0632-4262-8F72-03554F12EA34}" type="pres">
      <dgm:prSet presAssocID="{835757BA-E1D7-42CC-B019-79DDAA38C9E7}" presName="horzTwo" presStyleCnt="0"/>
      <dgm:spPr/>
    </dgm:pt>
    <dgm:pt modelId="{D1213C68-CF66-42AB-989E-76365C25F01D}" type="pres">
      <dgm:prSet presAssocID="{44427181-4AEB-454F-A9B9-E4DADA5572C3}" presName="vertThree" presStyleCnt="0"/>
      <dgm:spPr/>
    </dgm:pt>
    <dgm:pt modelId="{B1B0C47C-813E-41F5-BB79-FB1407D34927}" type="pres">
      <dgm:prSet presAssocID="{44427181-4AEB-454F-A9B9-E4DADA5572C3}" presName="txThree" presStyleLbl="node3" presStyleIdx="4" presStyleCnt="5">
        <dgm:presLayoutVars>
          <dgm:chPref val="3"/>
        </dgm:presLayoutVars>
      </dgm:prSet>
      <dgm:spPr/>
    </dgm:pt>
    <dgm:pt modelId="{B6CA1F8F-82C1-404F-889A-E50CA77B9E1F}" type="pres">
      <dgm:prSet presAssocID="{44427181-4AEB-454F-A9B9-E4DADA5572C3}" presName="horzThree" presStyleCnt="0"/>
      <dgm:spPr/>
    </dgm:pt>
  </dgm:ptLst>
  <dgm:cxnLst>
    <dgm:cxn modelId="{90092C00-2068-4B59-AADA-7F8B13FF81A9}" type="presOf" srcId="{8380EC04-4D95-4DA9-8FA8-752D8996A3A1}" destId="{4F2D9E83-03F4-49EC-8B35-15A5DF7C7C02}" srcOrd="0" destOrd="0" presId="urn:microsoft.com/office/officeart/2005/8/layout/architecture"/>
    <dgm:cxn modelId="{0E86F801-D3B9-4E2F-B4C4-8224DBB0E7B9}" type="presOf" srcId="{A40F03C3-0131-44C2-AA0F-0A0F729ADCF5}" destId="{51426738-3006-4D38-A0B6-7AED31E33B3D}" srcOrd="0" destOrd="0" presId="urn:microsoft.com/office/officeart/2005/8/layout/architecture"/>
    <dgm:cxn modelId="{36DFA107-1EFA-4ACA-B5BD-1E6957DA83A8}" srcId="{7F7C4371-5E0B-4B5B-80E9-941E12CAF077}" destId="{BCD897BF-546A-4255-B4FC-257689A3BBBC}" srcOrd="0" destOrd="0" parTransId="{66F2B262-26A3-4044-A294-4872A951DC51}" sibTransId="{1601FB2F-ECBD-4161-B4EE-945C32D20779}"/>
    <dgm:cxn modelId="{537D8B0B-865A-485C-92D5-65C83C88BB3E}" type="presOf" srcId="{1F0D7BAE-D176-49B0-9C9A-F5BA4BFE9B84}" destId="{3D1DC35A-4EA2-49FF-97D9-D2BF13C75B12}" srcOrd="0" destOrd="0" presId="urn:microsoft.com/office/officeart/2005/8/layout/architecture"/>
    <dgm:cxn modelId="{4BFDCB26-CB23-4897-81F6-C640EF478BE0}" srcId="{30E73676-DDEC-4753-8BCE-485D471AF095}" destId="{8380EC04-4D95-4DA9-8FA8-752D8996A3A1}" srcOrd="3" destOrd="0" parTransId="{8D33B0C0-0A44-463C-B776-8BA11706DE90}" sibTransId="{5D99223A-399A-4A71-A0DF-BB564DB99CD0}"/>
    <dgm:cxn modelId="{A6042830-49A5-423F-8276-FDA05BCB4391}" type="presOf" srcId="{67C692FC-17E6-4EEF-BC13-8133666E0DF2}" destId="{A7A72E48-0E77-47DD-BBEB-E1F58A015AD7}" srcOrd="0" destOrd="0" presId="urn:microsoft.com/office/officeart/2005/8/layout/architecture"/>
    <dgm:cxn modelId="{996BE73A-0E53-4B2C-83D3-1CE47EBF949A}" srcId="{30E73676-DDEC-4753-8BCE-485D471AF095}" destId="{E523FD37-7A8C-4D3E-9347-9A86F2573F11}" srcOrd="0" destOrd="0" parTransId="{DA980E4D-4130-4F18-87E4-C823E1905B04}" sibTransId="{FEED889B-0A87-4DBC-BC55-DD59490650F6}"/>
    <dgm:cxn modelId="{B7B6435B-5A00-4834-BF38-C9ADA4F5943C}" srcId="{30E73676-DDEC-4753-8BCE-485D471AF095}" destId="{7F7C4371-5E0B-4B5B-80E9-941E12CAF077}" srcOrd="1" destOrd="0" parTransId="{33A39D28-5478-4E7A-9DDB-AEB20DD8E31C}" sibTransId="{B71D0104-15C6-4CB1-B33C-B700A0A0A768}"/>
    <dgm:cxn modelId="{038FBC43-6129-4AA0-B578-1A5CA8F3E903}" type="presOf" srcId="{44427181-4AEB-454F-A9B9-E4DADA5572C3}" destId="{B1B0C47C-813E-41F5-BB79-FB1407D34927}" srcOrd="0" destOrd="0" presId="urn:microsoft.com/office/officeart/2005/8/layout/architecture"/>
    <dgm:cxn modelId="{18CB2B48-34CB-4D94-90BC-BDE388C9948F}" type="presOf" srcId="{78F7F0C0-C650-4385-A16F-91C96D3C3255}" destId="{41ABF2AC-AC61-46C7-8958-E8F6C3FD5B49}" srcOrd="0" destOrd="0" presId="urn:microsoft.com/office/officeart/2005/8/layout/architecture"/>
    <dgm:cxn modelId="{9F3AB74E-C10D-4726-889B-86A7188FDD17}" srcId="{8380EC04-4D95-4DA9-8FA8-752D8996A3A1}" destId="{A40F03C3-0131-44C2-AA0F-0A0F729ADCF5}" srcOrd="0" destOrd="0" parTransId="{628B8A4F-FCF0-4DAC-B3F3-68EAA2EA40C6}" sibTransId="{5A59FE30-1DBB-495C-80C8-7551010EC118}"/>
    <dgm:cxn modelId="{DFBBF157-2B30-48B0-AC58-E7CD5F57E66C}" type="presOf" srcId="{30E73676-DDEC-4753-8BCE-485D471AF095}" destId="{E1E71A3A-08B0-40BC-A9A8-779A8AAB211C}" srcOrd="0" destOrd="0" presId="urn:microsoft.com/office/officeart/2005/8/layout/architecture"/>
    <dgm:cxn modelId="{97DA367A-6044-4F69-A9C8-C787511EC14E}" srcId="{30E73676-DDEC-4753-8BCE-485D471AF095}" destId="{1F0D7BAE-D176-49B0-9C9A-F5BA4BFE9B84}" srcOrd="2" destOrd="0" parTransId="{08364E9F-7254-4FAD-B4F9-41A6DA247EE3}" sibTransId="{F44B7AFD-603B-4695-B461-339E0072CBC8}"/>
    <dgm:cxn modelId="{82D90C81-016A-4BD9-ACDF-5F493E581949}" srcId="{1F0D7BAE-D176-49B0-9C9A-F5BA4BFE9B84}" destId="{78F7F0C0-C650-4385-A16F-91C96D3C3255}" srcOrd="0" destOrd="0" parTransId="{7B19CDCF-8E3B-43E3-B94A-AF1FEB35ADA7}" sibTransId="{8F3D9A60-36AF-4B8D-BFB8-582F130BC1A6}"/>
    <dgm:cxn modelId="{480CB386-C919-493C-98FC-DA4F28B075FF}" type="presOf" srcId="{E06929F8-6C8D-45D9-A3F7-A2B57ACEF0E5}" destId="{D7A945CC-7040-4AC1-982E-F55B98BFE9C0}" srcOrd="0" destOrd="0" presId="urn:microsoft.com/office/officeart/2005/8/layout/architecture"/>
    <dgm:cxn modelId="{1FB7BC86-BFAC-45F3-B577-8AD88CB66968}" type="presOf" srcId="{835757BA-E1D7-42CC-B019-79DDAA38C9E7}" destId="{26D2432B-9239-484C-9EB1-BD4975231E73}" srcOrd="0" destOrd="0" presId="urn:microsoft.com/office/officeart/2005/8/layout/architecture"/>
    <dgm:cxn modelId="{132973A4-C2A3-4CEB-9597-B8760E71DA31}" type="presOf" srcId="{BCD897BF-546A-4255-B4FC-257689A3BBBC}" destId="{8A48EAA3-79F2-41D0-92A4-DE5907D029ED}" srcOrd="0" destOrd="0" presId="urn:microsoft.com/office/officeart/2005/8/layout/architecture"/>
    <dgm:cxn modelId="{CEDC88BF-E5F0-4F6D-8F8C-17EA93DEAAB5}" type="presOf" srcId="{E523FD37-7A8C-4D3E-9347-9A86F2573F11}" destId="{5FECF8FD-04E3-45BA-B8F0-E73FBA2DB563}" srcOrd="0" destOrd="0" presId="urn:microsoft.com/office/officeart/2005/8/layout/architecture"/>
    <dgm:cxn modelId="{6AA1A7C6-47D9-432D-AC60-5CDC676908C5}" srcId="{835757BA-E1D7-42CC-B019-79DDAA38C9E7}" destId="{44427181-4AEB-454F-A9B9-E4DADA5572C3}" srcOrd="0" destOrd="0" parTransId="{754C4FD9-0DC1-43AF-87FF-9A1CF8C2C68E}" sibTransId="{FDF5DD48-5A50-493E-B64D-D11D58D86730}"/>
    <dgm:cxn modelId="{8D32FDCC-14A1-4A39-AC05-0F09C5981CB1}" srcId="{67C692FC-17E6-4EEF-BC13-8133666E0DF2}" destId="{30E73676-DDEC-4753-8BCE-485D471AF095}" srcOrd="0" destOrd="0" parTransId="{E47257AE-E29E-4992-BC53-AC64A10F8488}" sibTransId="{59E9DF17-6BC8-42B5-B6DC-0C36000F955D}"/>
    <dgm:cxn modelId="{02F710E2-BE42-4342-98C3-A56F642AD3AA}" type="presOf" srcId="{7F7C4371-5E0B-4B5B-80E9-941E12CAF077}" destId="{1143DFD2-065E-4B21-83E6-7563E899E9B4}" srcOrd="0" destOrd="0" presId="urn:microsoft.com/office/officeart/2005/8/layout/architecture"/>
    <dgm:cxn modelId="{806EDBE9-CA81-412A-9C4D-680EE542B2F2}" srcId="{30E73676-DDEC-4753-8BCE-485D471AF095}" destId="{835757BA-E1D7-42CC-B019-79DDAA38C9E7}" srcOrd="4" destOrd="0" parTransId="{FCED418D-0B34-4176-BD4F-C2EAC9B35837}" sibTransId="{EC4494CD-87CB-438B-A237-AA739E6FF27F}"/>
    <dgm:cxn modelId="{56D0FDFB-9AFE-4B8F-B74E-3F3ECE285D21}" srcId="{E523FD37-7A8C-4D3E-9347-9A86F2573F11}" destId="{E06929F8-6C8D-45D9-A3F7-A2B57ACEF0E5}" srcOrd="0" destOrd="0" parTransId="{1D9D5792-8FA0-4BAF-A7C8-86FC075BEFCE}" sibTransId="{D323CE06-0C3C-48B6-AC5F-1C4C392FBE47}"/>
    <dgm:cxn modelId="{9C9CF881-D00E-4541-BF5A-63AC6974A71B}" type="presParOf" srcId="{A7A72E48-0E77-47DD-BBEB-E1F58A015AD7}" destId="{778C1F9A-7DEB-48EA-8CD5-840D0DD03405}" srcOrd="0" destOrd="0" presId="urn:microsoft.com/office/officeart/2005/8/layout/architecture"/>
    <dgm:cxn modelId="{F8B850AA-F9D5-49E0-BDBE-4DA266841EB6}" type="presParOf" srcId="{778C1F9A-7DEB-48EA-8CD5-840D0DD03405}" destId="{E1E71A3A-08B0-40BC-A9A8-779A8AAB211C}" srcOrd="0" destOrd="0" presId="urn:microsoft.com/office/officeart/2005/8/layout/architecture"/>
    <dgm:cxn modelId="{A9789B41-27CF-4835-8FCD-769FC5A46D15}" type="presParOf" srcId="{778C1F9A-7DEB-48EA-8CD5-840D0DD03405}" destId="{59157F05-E6D9-4D5B-A437-D2CCB002D816}" srcOrd="1" destOrd="0" presId="urn:microsoft.com/office/officeart/2005/8/layout/architecture"/>
    <dgm:cxn modelId="{7060949B-953F-4A54-AFFE-746B0FC44196}" type="presParOf" srcId="{778C1F9A-7DEB-48EA-8CD5-840D0DD03405}" destId="{0A2BE930-3ADC-4E7A-A90C-FA871F94609D}" srcOrd="2" destOrd="0" presId="urn:microsoft.com/office/officeart/2005/8/layout/architecture"/>
    <dgm:cxn modelId="{F9818042-3C4E-47FA-8215-FAB5200EB99F}" type="presParOf" srcId="{0A2BE930-3ADC-4E7A-A90C-FA871F94609D}" destId="{37913F09-FE13-435E-949A-6F369CCF3A12}" srcOrd="0" destOrd="0" presId="urn:microsoft.com/office/officeart/2005/8/layout/architecture"/>
    <dgm:cxn modelId="{534210C3-4CC5-4CBE-BD31-B399F29C910A}" type="presParOf" srcId="{37913F09-FE13-435E-949A-6F369CCF3A12}" destId="{5FECF8FD-04E3-45BA-B8F0-E73FBA2DB563}" srcOrd="0" destOrd="0" presId="urn:microsoft.com/office/officeart/2005/8/layout/architecture"/>
    <dgm:cxn modelId="{F54874C3-7C97-400F-8F21-585A65C040F6}" type="presParOf" srcId="{37913F09-FE13-435E-949A-6F369CCF3A12}" destId="{A070D1A3-AAD2-4C39-B6FC-E03A2974EF1D}" srcOrd="1" destOrd="0" presId="urn:microsoft.com/office/officeart/2005/8/layout/architecture"/>
    <dgm:cxn modelId="{4D38AAEF-F17C-4276-8EA1-6F1FF562FABC}" type="presParOf" srcId="{37913F09-FE13-435E-949A-6F369CCF3A12}" destId="{E8530378-33F5-43D0-8882-A7DAF9E26810}" srcOrd="2" destOrd="0" presId="urn:microsoft.com/office/officeart/2005/8/layout/architecture"/>
    <dgm:cxn modelId="{2BF45215-605D-4452-9BC7-F97A174C6A12}" type="presParOf" srcId="{E8530378-33F5-43D0-8882-A7DAF9E26810}" destId="{6ABBFE29-982E-466A-A8FF-6DAE2111F560}" srcOrd="0" destOrd="0" presId="urn:microsoft.com/office/officeart/2005/8/layout/architecture"/>
    <dgm:cxn modelId="{B7713CB8-D2A0-4618-8899-E64BFF65EFDB}" type="presParOf" srcId="{6ABBFE29-982E-466A-A8FF-6DAE2111F560}" destId="{D7A945CC-7040-4AC1-982E-F55B98BFE9C0}" srcOrd="0" destOrd="0" presId="urn:microsoft.com/office/officeart/2005/8/layout/architecture"/>
    <dgm:cxn modelId="{E19E5653-BE18-4A14-9E51-31B96E2F08CA}" type="presParOf" srcId="{6ABBFE29-982E-466A-A8FF-6DAE2111F560}" destId="{E343CAB1-8745-4226-9233-AC9AE8399581}" srcOrd="1" destOrd="0" presId="urn:microsoft.com/office/officeart/2005/8/layout/architecture"/>
    <dgm:cxn modelId="{FB010AB5-2BF7-46D4-8026-996CD8EFC8C2}" type="presParOf" srcId="{0A2BE930-3ADC-4E7A-A90C-FA871F94609D}" destId="{AF54B8D1-9DA4-4076-A583-C9F39AFBB4D2}" srcOrd="1" destOrd="0" presId="urn:microsoft.com/office/officeart/2005/8/layout/architecture"/>
    <dgm:cxn modelId="{09B71D8F-2D34-45BF-9305-A58C634DB5E2}" type="presParOf" srcId="{0A2BE930-3ADC-4E7A-A90C-FA871F94609D}" destId="{536B4C90-9036-48D2-AA36-92E7844410B8}" srcOrd="2" destOrd="0" presId="urn:microsoft.com/office/officeart/2005/8/layout/architecture"/>
    <dgm:cxn modelId="{D1D240E4-9684-4A5B-BFC4-0CDBA9E8EDFA}" type="presParOf" srcId="{536B4C90-9036-48D2-AA36-92E7844410B8}" destId="{1143DFD2-065E-4B21-83E6-7563E899E9B4}" srcOrd="0" destOrd="0" presId="urn:microsoft.com/office/officeart/2005/8/layout/architecture"/>
    <dgm:cxn modelId="{D1D1C481-37E8-45A2-A3E0-4FE480E648CF}" type="presParOf" srcId="{536B4C90-9036-48D2-AA36-92E7844410B8}" destId="{C0479201-4D6D-4563-8964-6512BB15670A}" srcOrd="1" destOrd="0" presId="urn:microsoft.com/office/officeart/2005/8/layout/architecture"/>
    <dgm:cxn modelId="{4DCC3BEF-B60E-4185-82E0-1011019011D0}" type="presParOf" srcId="{536B4C90-9036-48D2-AA36-92E7844410B8}" destId="{43486CC7-7E4C-4C74-8423-BC7D30462976}" srcOrd="2" destOrd="0" presId="urn:microsoft.com/office/officeart/2005/8/layout/architecture"/>
    <dgm:cxn modelId="{FE247189-8583-4B71-A34C-4B94AB036367}" type="presParOf" srcId="{43486CC7-7E4C-4C74-8423-BC7D30462976}" destId="{32BC100D-E874-4137-95D7-E71A62EA9064}" srcOrd="0" destOrd="0" presId="urn:microsoft.com/office/officeart/2005/8/layout/architecture"/>
    <dgm:cxn modelId="{A7666B18-763F-4F33-82A8-1AD4AEAC806F}" type="presParOf" srcId="{32BC100D-E874-4137-95D7-E71A62EA9064}" destId="{8A48EAA3-79F2-41D0-92A4-DE5907D029ED}" srcOrd="0" destOrd="0" presId="urn:microsoft.com/office/officeart/2005/8/layout/architecture"/>
    <dgm:cxn modelId="{F2B1CD38-2C31-431B-9549-B9AF1B3B4775}" type="presParOf" srcId="{32BC100D-E874-4137-95D7-E71A62EA9064}" destId="{4C5792A4-1198-416F-B960-64FF1624747F}" srcOrd="1" destOrd="0" presId="urn:microsoft.com/office/officeart/2005/8/layout/architecture"/>
    <dgm:cxn modelId="{892D18B5-4177-4B88-8BBB-A8092A24B24F}" type="presParOf" srcId="{0A2BE930-3ADC-4E7A-A90C-FA871F94609D}" destId="{E1FE593D-B92A-4B09-8EC2-06FECF72465C}" srcOrd="3" destOrd="0" presId="urn:microsoft.com/office/officeart/2005/8/layout/architecture"/>
    <dgm:cxn modelId="{7BE78967-55F3-4C11-9B95-93A3EA4A9B5B}" type="presParOf" srcId="{0A2BE930-3ADC-4E7A-A90C-FA871F94609D}" destId="{34CCD623-719A-48A1-A66F-711D8B558421}" srcOrd="4" destOrd="0" presId="urn:microsoft.com/office/officeart/2005/8/layout/architecture"/>
    <dgm:cxn modelId="{F9503C3A-8F8A-450D-8154-FD356FAA45D5}" type="presParOf" srcId="{34CCD623-719A-48A1-A66F-711D8B558421}" destId="{3D1DC35A-4EA2-49FF-97D9-D2BF13C75B12}" srcOrd="0" destOrd="0" presId="urn:microsoft.com/office/officeart/2005/8/layout/architecture"/>
    <dgm:cxn modelId="{37741D48-0FC0-4535-9ED5-27CE4980A72B}" type="presParOf" srcId="{34CCD623-719A-48A1-A66F-711D8B558421}" destId="{3532F3F3-262A-4F17-88E0-B05894D50BD7}" srcOrd="1" destOrd="0" presId="urn:microsoft.com/office/officeart/2005/8/layout/architecture"/>
    <dgm:cxn modelId="{3D971B78-2201-47D4-9782-254959A6CC8D}" type="presParOf" srcId="{34CCD623-719A-48A1-A66F-711D8B558421}" destId="{84F7C82A-C29F-4DDB-ABE3-DFD56DBABCE8}" srcOrd="2" destOrd="0" presId="urn:microsoft.com/office/officeart/2005/8/layout/architecture"/>
    <dgm:cxn modelId="{DF3CA4F9-6135-497E-B346-9240A1AF3FE3}" type="presParOf" srcId="{84F7C82A-C29F-4DDB-ABE3-DFD56DBABCE8}" destId="{6054D9AB-847A-4090-85D8-265D1947539B}" srcOrd="0" destOrd="0" presId="urn:microsoft.com/office/officeart/2005/8/layout/architecture"/>
    <dgm:cxn modelId="{341E57D0-557A-4202-8E41-ACFC8C832FBF}" type="presParOf" srcId="{6054D9AB-847A-4090-85D8-265D1947539B}" destId="{41ABF2AC-AC61-46C7-8958-E8F6C3FD5B49}" srcOrd="0" destOrd="0" presId="urn:microsoft.com/office/officeart/2005/8/layout/architecture"/>
    <dgm:cxn modelId="{F9377E0E-6153-4599-9614-8C1EF556B468}" type="presParOf" srcId="{6054D9AB-847A-4090-85D8-265D1947539B}" destId="{EE9EAC3E-667F-40D6-8451-B23C021D1DB3}" srcOrd="1" destOrd="0" presId="urn:microsoft.com/office/officeart/2005/8/layout/architecture"/>
    <dgm:cxn modelId="{B96FB9A0-A995-4553-8D38-658CDB544748}" type="presParOf" srcId="{0A2BE930-3ADC-4E7A-A90C-FA871F94609D}" destId="{DF8B15E2-9906-4A7F-A3B6-4394F79CE7EA}" srcOrd="5" destOrd="0" presId="urn:microsoft.com/office/officeart/2005/8/layout/architecture"/>
    <dgm:cxn modelId="{0C874161-8399-4CA0-A088-085042845F94}" type="presParOf" srcId="{0A2BE930-3ADC-4E7A-A90C-FA871F94609D}" destId="{F1111A65-0AF4-4DA6-B5F2-E2D85934E71E}" srcOrd="6" destOrd="0" presId="urn:microsoft.com/office/officeart/2005/8/layout/architecture"/>
    <dgm:cxn modelId="{01B57AE4-6EE5-488D-AD95-25F1C7C3D714}" type="presParOf" srcId="{F1111A65-0AF4-4DA6-B5F2-E2D85934E71E}" destId="{4F2D9E83-03F4-49EC-8B35-15A5DF7C7C02}" srcOrd="0" destOrd="0" presId="urn:microsoft.com/office/officeart/2005/8/layout/architecture"/>
    <dgm:cxn modelId="{9A397914-01EB-4A3F-93BA-6C6533694B28}" type="presParOf" srcId="{F1111A65-0AF4-4DA6-B5F2-E2D85934E71E}" destId="{8DDAD9A3-F03D-4481-98F9-E3FD427E7DC9}" srcOrd="1" destOrd="0" presId="urn:microsoft.com/office/officeart/2005/8/layout/architecture"/>
    <dgm:cxn modelId="{1EE393D8-D034-4CED-ADAE-94A5E053784F}" type="presParOf" srcId="{F1111A65-0AF4-4DA6-B5F2-E2D85934E71E}" destId="{51A49BBA-8EE4-4898-8751-F0A5FF336901}" srcOrd="2" destOrd="0" presId="urn:microsoft.com/office/officeart/2005/8/layout/architecture"/>
    <dgm:cxn modelId="{30F4F819-6045-4E81-AD43-2CA796DE679B}" type="presParOf" srcId="{51A49BBA-8EE4-4898-8751-F0A5FF336901}" destId="{4181CA65-D007-4634-8518-0037BF669FBC}" srcOrd="0" destOrd="0" presId="urn:microsoft.com/office/officeart/2005/8/layout/architecture"/>
    <dgm:cxn modelId="{09B9B3FA-66ED-4136-A498-0B0C758D1BA0}" type="presParOf" srcId="{4181CA65-D007-4634-8518-0037BF669FBC}" destId="{51426738-3006-4D38-A0B6-7AED31E33B3D}" srcOrd="0" destOrd="0" presId="urn:microsoft.com/office/officeart/2005/8/layout/architecture"/>
    <dgm:cxn modelId="{6CD24A38-7E3D-4469-8C46-64200E76A5F8}" type="presParOf" srcId="{4181CA65-D007-4634-8518-0037BF669FBC}" destId="{EC5AE959-3347-4A71-9B35-58C66610AC3F}" srcOrd="1" destOrd="0" presId="urn:microsoft.com/office/officeart/2005/8/layout/architecture"/>
    <dgm:cxn modelId="{BF49AD95-8E05-4465-AECC-7DB115D6BC64}" type="presParOf" srcId="{0A2BE930-3ADC-4E7A-A90C-FA871F94609D}" destId="{306919F6-7A16-4340-8BB0-12AE14335334}" srcOrd="7" destOrd="0" presId="urn:microsoft.com/office/officeart/2005/8/layout/architecture"/>
    <dgm:cxn modelId="{27C51B04-25EA-4B82-99E9-C0A71E949BDF}" type="presParOf" srcId="{0A2BE930-3ADC-4E7A-A90C-FA871F94609D}" destId="{1B5FA93C-631D-4653-AE98-155FA8377CD2}" srcOrd="8" destOrd="0" presId="urn:microsoft.com/office/officeart/2005/8/layout/architecture"/>
    <dgm:cxn modelId="{C0DEC0E4-317F-4455-BFA0-3F8CAF4C9D5E}" type="presParOf" srcId="{1B5FA93C-631D-4653-AE98-155FA8377CD2}" destId="{26D2432B-9239-484C-9EB1-BD4975231E73}" srcOrd="0" destOrd="0" presId="urn:microsoft.com/office/officeart/2005/8/layout/architecture"/>
    <dgm:cxn modelId="{BBF63B81-C7C0-4DCB-B30C-7D19B06CB93F}" type="presParOf" srcId="{1B5FA93C-631D-4653-AE98-155FA8377CD2}" destId="{9A042984-C47E-4A78-B4F4-178ED0084D6E}" srcOrd="1" destOrd="0" presId="urn:microsoft.com/office/officeart/2005/8/layout/architecture"/>
    <dgm:cxn modelId="{C3FF48DD-C416-4835-BC68-EBC2DD8F5BAE}" type="presParOf" srcId="{1B5FA93C-631D-4653-AE98-155FA8377CD2}" destId="{7E79DAEF-0632-4262-8F72-03554F12EA34}" srcOrd="2" destOrd="0" presId="urn:microsoft.com/office/officeart/2005/8/layout/architecture"/>
    <dgm:cxn modelId="{0E9C15B9-E373-4AB6-AE6F-E80343E95ED3}" type="presParOf" srcId="{7E79DAEF-0632-4262-8F72-03554F12EA34}" destId="{D1213C68-CF66-42AB-989E-76365C25F01D}" srcOrd="0" destOrd="0" presId="urn:microsoft.com/office/officeart/2005/8/layout/architecture"/>
    <dgm:cxn modelId="{D30E0CCD-FB16-4F4B-B79F-4E35029E1B5D}" type="presParOf" srcId="{D1213C68-CF66-42AB-989E-76365C25F01D}" destId="{B1B0C47C-813E-41F5-BB79-FB1407D34927}" srcOrd="0" destOrd="0" presId="urn:microsoft.com/office/officeart/2005/8/layout/architecture"/>
    <dgm:cxn modelId="{8F29EEC2-291D-4B40-8CB8-E73569D7EDB7}" type="presParOf" srcId="{D1213C68-CF66-42AB-989E-76365C25F01D}" destId="{B6CA1F8F-82C1-404F-889A-E50CA77B9E1F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C692FC-17E6-4EEF-BC13-8133666E0DF2}" type="doc">
      <dgm:prSet loTypeId="urn:microsoft.com/office/officeart/2005/8/layout/architecture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ZA"/>
        </a:p>
      </dgm:t>
    </dgm:pt>
    <dgm:pt modelId="{30E73676-DDEC-4753-8BCE-485D471AF095}">
      <dgm:prSet/>
      <dgm:spPr>
        <a:xfrm>
          <a:off x="4586" y="3646011"/>
          <a:ext cx="11418968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Quality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E47257AE-E29E-4992-BC53-AC64A10F8488}" type="parTrans" cxnId="{8D32FDCC-14A1-4A39-AC05-0F09C5981CB1}">
      <dgm:prSet/>
      <dgm:spPr/>
      <dgm:t>
        <a:bodyPr/>
        <a:lstStyle/>
        <a:p>
          <a:endParaRPr lang="en-ZA"/>
        </a:p>
      </dgm:t>
    </dgm:pt>
    <dgm:pt modelId="{59E9DF17-6BC8-42B5-B6DC-0C36000F955D}" type="sibTrans" cxnId="{8D32FDCC-14A1-4A39-AC05-0F09C5981CB1}">
      <dgm:prSet/>
      <dgm:spPr/>
      <dgm:t>
        <a:bodyPr/>
        <a:lstStyle/>
        <a:p>
          <a:endParaRPr lang="en-ZA"/>
        </a:p>
      </dgm:t>
    </dgm:pt>
    <dgm:pt modelId="{E523FD37-7A8C-4D3E-9347-9A86F2573F11}">
      <dgm:prSet/>
      <dgm:spPr>
        <a:xfrm>
          <a:off x="4586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Chemicals of Emerging Concern 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DA980E4D-4130-4F18-87E4-C823E1905B04}" type="parTrans" cxnId="{996BE73A-0E53-4B2C-83D3-1CE47EBF949A}">
      <dgm:prSet/>
      <dgm:spPr/>
      <dgm:t>
        <a:bodyPr/>
        <a:lstStyle/>
        <a:p>
          <a:endParaRPr lang="en-ZA"/>
        </a:p>
      </dgm:t>
    </dgm:pt>
    <dgm:pt modelId="{FEED889B-0A87-4DBC-BC55-DD59490650F6}" type="sibTrans" cxnId="{996BE73A-0E53-4B2C-83D3-1CE47EBF949A}">
      <dgm:prSet/>
      <dgm:spPr/>
      <dgm:t>
        <a:bodyPr/>
        <a:lstStyle/>
        <a:p>
          <a:endParaRPr lang="en-ZA"/>
        </a:p>
      </dgm:t>
    </dgm:pt>
    <dgm:pt modelId="{E06929F8-6C8D-45D9-A3F7-A2B57ACEF0E5}">
      <dgm:prSet/>
      <dgm:spPr>
        <a:xfrm>
          <a:off x="4586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Priority lists – new methods, new devices for measurements, detection, </a:t>
          </a:r>
          <a:r>
            <a:rPr lang="en-US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surveilllance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1D9D5792-8FA0-4BAF-A7C8-86FC075BEFCE}" type="parTrans" cxnId="{56D0FDFB-9AFE-4B8F-B74E-3F3ECE285D21}">
      <dgm:prSet/>
      <dgm:spPr/>
      <dgm:t>
        <a:bodyPr/>
        <a:lstStyle/>
        <a:p>
          <a:endParaRPr lang="en-ZA"/>
        </a:p>
      </dgm:t>
    </dgm:pt>
    <dgm:pt modelId="{D323CE06-0C3C-48B6-AC5F-1C4C392FBE47}" type="sibTrans" cxnId="{56D0FDFB-9AFE-4B8F-B74E-3F3ECE285D21}">
      <dgm:prSet/>
      <dgm:spPr/>
      <dgm:t>
        <a:bodyPr/>
        <a:lstStyle/>
        <a:p>
          <a:endParaRPr lang="en-ZA"/>
        </a:p>
      </dgm:t>
    </dgm:pt>
    <dgm:pt modelId="{7F7C4371-5E0B-4B5B-80E9-941E12CAF077}">
      <dgm:prSet/>
      <dgm:spPr>
        <a:xfrm>
          <a:off x="2268585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Circular economy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33A39D28-5478-4E7A-9DDB-AEB20DD8E31C}" type="parTrans" cxnId="{B7B6435B-5A00-4834-BF38-C9ADA4F5943C}">
      <dgm:prSet/>
      <dgm:spPr/>
      <dgm:t>
        <a:bodyPr/>
        <a:lstStyle/>
        <a:p>
          <a:endParaRPr lang="en-ZA"/>
        </a:p>
      </dgm:t>
    </dgm:pt>
    <dgm:pt modelId="{B71D0104-15C6-4CB1-B33C-B700A0A0A768}" type="sibTrans" cxnId="{B7B6435B-5A00-4834-BF38-C9ADA4F5943C}">
      <dgm:prSet/>
      <dgm:spPr/>
      <dgm:t>
        <a:bodyPr/>
        <a:lstStyle/>
        <a:p>
          <a:endParaRPr lang="en-ZA"/>
        </a:p>
      </dgm:t>
    </dgm:pt>
    <dgm:pt modelId="{BCD897BF-546A-4255-B4FC-257689A3BBBC}">
      <dgm:prSet/>
      <dgm:spPr>
        <a:xfrm>
          <a:off x="2324332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New water, reuse,  </a:t>
          </a:r>
          <a:r>
            <a:rPr lang="en-US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fertilisers</a:t>
          </a: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, biochar, energy, soil conditioners , EGS </a:t>
          </a:r>
          <a:r>
            <a:rPr lang="en-US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etc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66F2B262-26A3-4044-A294-4872A951DC51}" type="parTrans" cxnId="{36DFA107-1EFA-4ACA-B5BD-1E6957DA83A8}">
      <dgm:prSet/>
      <dgm:spPr/>
      <dgm:t>
        <a:bodyPr/>
        <a:lstStyle/>
        <a:p>
          <a:endParaRPr lang="en-ZA"/>
        </a:p>
      </dgm:t>
    </dgm:pt>
    <dgm:pt modelId="{1601FB2F-ECBD-4161-B4EE-945C32D20779}" type="sibTrans" cxnId="{36DFA107-1EFA-4ACA-B5BD-1E6957DA83A8}">
      <dgm:prSet/>
      <dgm:spPr/>
      <dgm:t>
        <a:bodyPr/>
        <a:lstStyle/>
        <a:p>
          <a:endParaRPr lang="en-ZA"/>
        </a:p>
      </dgm:t>
    </dgm:pt>
    <dgm:pt modelId="{1F0D7BAE-D176-49B0-9C9A-F5BA4BFE9B84}">
      <dgm:prSet/>
      <dgm:spPr>
        <a:xfrm>
          <a:off x="4644077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Treatment of wastewater, sludge and polluted streams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08364E9F-7254-4FAD-B4F9-41A6DA247EE3}" type="parTrans" cxnId="{97DA367A-6044-4F69-A9C8-C787511EC14E}">
      <dgm:prSet/>
      <dgm:spPr/>
      <dgm:t>
        <a:bodyPr/>
        <a:lstStyle/>
        <a:p>
          <a:endParaRPr lang="en-ZA"/>
        </a:p>
      </dgm:t>
    </dgm:pt>
    <dgm:pt modelId="{F44B7AFD-603B-4695-B461-339E0072CBC8}" type="sibTrans" cxnId="{97DA367A-6044-4F69-A9C8-C787511EC14E}">
      <dgm:prSet/>
      <dgm:spPr/>
      <dgm:t>
        <a:bodyPr/>
        <a:lstStyle/>
        <a:p>
          <a:endParaRPr lang="en-ZA"/>
        </a:p>
      </dgm:t>
    </dgm:pt>
    <dgm:pt modelId="{78F7F0C0-C650-4385-A16F-91C96D3C3255}">
      <dgm:prSet/>
      <dgm:spPr>
        <a:xfrm>
          <a:off x="4644077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Biological, </a:t>
          </a:r>
          <a:r>
            <a:rPr lang="en-US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physico</a:t>
          </a: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-chemical, thermal, membranes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7B19CDCF-8E3B-43E3-B94A-AF1FEB35ADA7}" type="parTrans" cxnId="{82D90C81-016A-4BD9-ACDF-5F493E581949}">
      <dgm:prSet/>
      <dgm:spPr/>
      <dgm:t>
        <a:bodyPr/>
        <a:lstStyle/>
        <a:p>
          <a:endParaRPr lang="en-ZA"/>
        </a:p>
      </dgm:t>
    </dgm:pt>
    <dgm:pt modelId="{8F3D9A60-36AF-4B8D-BFB8-582F130BC1A6}" type="sibTrans" cxnId="{82D90C81-016A-4BD9-ACDF-5F493E581949}">
      <dgm:prSet/>
      <dgm:spPr/>
      <dgm:t>
        <a:bodyPr/>
        <a:lstStyle/>
        <a:p>
          <a:endParaRPr lang="en-ZA"/>
        </a:p>
      </dgm:t>
    </dgm:pt>
    <dgm:pt modelId="{8380EC04-4D95-4DA9-8FA8-752D8996A3A1}">
      <dgm:prSet/>
      <dgm:spPr>
        <a:xfrm>
          <a:off x="6963823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Rehabilitation &amp; restoration 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8D33B0C0-0A44-463C-B776-8BA11706DE90}" type="parTrans" cxnId="{4BFDCB26-CB23-4897-81F6-C640EF478BE0}">
      <dgm:prSet/>
      <dgm:spPr/>
      <dgm:t>
        <a:bodyPr/>
        <a:lstStyle/>
        <a:p>
          <a:endParaRPr lang="en-ZA"/>
        </a:p>
      </dgm:t>
    </dgm:pt>
    <dgm:pt modelId="{5D99223A-399A-4A71-A0DF-BB564DB99CD0}" type="sibTrans" cxnId="{4BFDCB26-CB23-4897-81F6-C640EF478BE0}">
      <dgm:prSet/>
      <dgm:spPr/>
      <dgm:t>
        <a:bodyPr/>
        <a:lstStyle/>
        <a:p>
          <a:endParaRPr lang="en-ZA"/>
        </a:p>
      </dgm:t>
    </dgm:pt>
    <dgm:pt modelId="{A40F03C3-0131-44C2-AA0F-0A0F729ADCF5}">
      <dgm:prSet/>
      <dgm:spPr>
        <a:xfrm>
          <a:off x="6963823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Chemical, mechanical, nature-based systems</a:t>
          </a:r>
          <a:endParaRPr lang="en-ZA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628B8A4F-FCF0-4DAC-B3F3-68EAA2EA40C6}" type="parTrans" cxnId="{9F3AB74E-C10D-4726-889B-86A7188FDD17}">
      <dgm:prSet/>
      <dgm:spPr/>
      <dgm:t>
        <a:bodyPr/>
        <a:lstStyle/>
        <a:p>
          <a:endParaRPr lang="en-ZA"/>
        </a:p>
      </dgm:t>
    </dgm:pt>
    <dgm:pt modelId="{5A59FE30-1DBB-495C-80C8-7551010EC118}" type="sibTrans" cxnId="{9F3AB74E-C10D-4726-889B-86A7188FDD17}">
      <dgm:prSet/>
      <dgm:spPr/>
      <dgm:t>
        <a:bodyPr/>
        <a:lstStyle/>
        <a:p>
          <a:endParaRPr lang="en-ZA"/>
        </a:p>
      </dgm:t>
    </dgm:pt>
    <dgm:pt modelId="{835757BA-E1D7-42CC-B019-79DDAA38C9E7}">
      <dgm:prSet/>
      <dgm:spPr>
        <a:xfrm>
          <a:off x="9283568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Monitoring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FCED418D-0B34-4176-BD4F-C2EAC9B35837}" type="parTrans" cxnId="{806EDBE9-CA81-412A-9C4D-680EE542B2F2}">
      <dgm:prSet/>
      <dgm:spPr/>
      <dgm:t>
        <a:bodyPr/>
        <a:lstStyle/>
        <a:p>
          <a:endParaRPr lang="en-ZA"/>
        </a:p>
      </dgm:t>
    </dgm:pt>
    <dgm:pt modelId="{EC4494CD-87CB-438B-A237-AA739E6FF27F}" type="sibTrans" cxnId="{806EDBE9-CA81-412A-9C4D-680EE542B2F2}">
      <dgm:prSet/>
      <dgm:spPr/>
      <dgm:t>
        <a:bodyPr/>
        <a:lstStyle/>
        <a:p>
          <a:endParaRPr lang="en-ZA"/>
        </a:p>
      </dgm:t>
    </dgm:pt>
    <dgm:pt modelId="{44427181-4AEB-454F-A9B9-E4DADA5572C3}">
      <dgm:prSet/>
      <dgm:spPr>
        <a:xfrm>
          <a:off x="9283568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Remote sensing, digital sensing, drones, sensor development, surveillance tools</a:t>
          </a:r>
          <a:endParaRPr lang="en-ZA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gm:t>
    </dgm:pt>
    <dgm:pt modelId="{754C4FD9-0DC1-43AF-87FF-9A1CF8C2C68E}" type="parTrans" cxnId="{6AA1A7C6-47D9-432D-AC60-5CDC676908C5}">
      <dgm:prSet/>
      <dgm:spPr/>
      <dgm:t>
        <a:bodyPr/>
        <a:lstStyle/>
        <a:p>
          <a:endParaRPr lang="en-ZA"/>
        </a:p>
      </dgm:t>
    </dgm:pt>
    <dgm:pt modelId="{FDF5DD48-5A50-493E-B64D-D11D58D86730}" type="sibTrans" cxnId="{6AA1A7C6-47D9-432D-AC60-5CDC676908C5}">
      <dgm:prSet/>
      <dgm:spPr/>
      <dgm:t>
        <a:bodyPr/>
        <a:lstStyle/>
        <a:p>
          <a:endParaRPr lang="en-ZA"/>
        </a:p>
      </dgm:t>
    </dgm:pt>
    <dgm:pt modelId="{A7A72E48-0E77-47DD-BBEB-E1F58A015AD7}" type="pres">
      <dgm:prSet presAssocID="{67C692FC-17E6-4EEF-BC13-8133666E0DF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78C1F9A-7DEB-48EA-8CD5-840D0DD03405}" type="pres">
      <dgm:prSet presAssocID="{30E73676-DDEC-4753-8BCE-485D471AF095}" presName="vertOne" presStyleCnt="0"/>
      <dgm:spPr/>
    </dgm:pt>
    <dgm:pt modelId="{E1E71A3A-08B0-40BC-A9A8-779A8AAB211C}" type="pres">
      <dgm:prSet presAssocID="{30E73676-DDEC-4753-8BCE-485D471AF095}" presName="txOne" presStyleLbl="node0" presStyleIdx="0" presStyleCnt="1">
        <dgm:presLayoutVars>
          <dgm:chPref val="3"/>
        </dgm:presLayoutVars>
      </dgm:prSet>
      <dgm:spPr/>
    </dgm:pt>
    <dgm:pt modelId="{59157F05-E6D9-4D5B-A437-D2CCB002D816}" type="pres">
      <dgm:prSet presAssocID="{30E73676-DDEC-4753-8BCE-485D471AF095}" presName="parTransOne" presStyleCnt="0"/>
      <dgm:spPr/>
    </dgm:pt>
    <dgm:pt modelId="{0A2BE930-3ADC-4E7A-A90C-FA871F94609D}" type="pres">
      <dgm:prSet presAssocID="{30E73676-DDEC-4753-8BCE-485D471AF095}" presName="horzOne" presStyleCnt="0"/>
      <dgm:spPr/>
    </dgm:pt>
    <dgm:pt modelId="{37913F09-FE13-435E-949A-6F369CCF3A12}" type="pres">
      <dgm:prSet presAssocID="{E523FD37-7A8C-4D3E-9347-9A86F2573F11}" presName="vertTwo" presStyleCnt="0"/>
      <dgm:spPr/>
    </dgm:pt>
    <dgm:pt modelId="{5FECF8FD-04E3-45BA-B8F0-E73FBA2DB563}" type="pres">
      <dgm:prSet presAssocID="{E523FD37-7A8C-4D3E-9347-9A86F2573F11}" presName="txTwo" presStyleLbl="node2" presStyleIdx="0" presStyleCnt="5">
        <dgm:presLayoutVars>
          <dgm:chPref val="3"/>
        </dgm:presLayoutVars>
      </dgm:prSet>
      <dgm:spPr/>
    </dgm:pt>
    <dgm:pt modelId="{A070D1A3-AAD2-4C39-B6FC-E03A2974EF1D}" type="pres">
      <dgm:prSet presAssocID="{E523FD37-7A8C-4D3E-9347-9A86F2573F11}" presName="parTransTwo" presStyleCnt="0"/>
      <dgm:spPr/>
    </dgm:pt>
    <dgm:pt modelId="{E8530378-33F5-43D0-8882-A7DAF9E26810}" type="pres">
      <dgm:prSet presAssocID="{E523FD37-7A8C-4D3E-9347-9A86F2573F11}" presName="horzTwo" presStyleCnt="0"/>
      <dgm:spPr/>
    </dgm:pt>
    <dgm:pt modelId="{6ABBFE29-982E-466A-A8FF-6DAE2111F560}" type="pres">
      <dgm:prSet presAssocID="{E06929F8-6C8D-45D9-A3F7-A2B57ACEF0E5}" presName="vertThree" presStyleCnt="0"/>
      <dgm:spPr/>
    </dgm:pt>
    <dgm:pt modelId="{D7A945CC-7040-4AC1-982E-F55B98BFE9C0}" type="pres">
      <dgm:prSet presAssocID="{E06929F8-6C8D-45D9-A3F7-A2B57ACEF0E5}" presName="txThree" presStyleLbl="node3" presStyleIdx="0" presStyleCnt="5">
        <dgm:presLayoutVars>
          <dgm:chPref val="3"/>
        </dgm:presLayoutVars>
      </dgm:prSet>
      <dgm:spPr/>
    </dgm:pt>
    <dgm:pt modelId="{E343CAB1-8745-4226-9233-AC9AE8399581}" type="pres">
      <dgm:prSet presAssocID="{E06929F8-6C8D-45D9-A3F7-A2B57ACEF0E5}" presName="horzThree" presStyleCnt="0"/>
      <dgm:spPr/>
    </dgm:pt>
    <dgm:pt modelId="{AF54B8D1-9DA4-4076-A583-C9F39AFBB4D2}" type="pres">
      <dgm:prSet presAssocID="{FEED889B-0A87-4DBC-BC55-DD59490650F6}" presName="sibSpaceTwo" presStyleCnt="0"/>
      <dgm:spPr/>
    </dgm:pt>
    <dgm:pt modelId="{536B4C90-9036-48D2-AA36-92E7844410B8}" type="pres">
      <dgm:prSet presAssocID="{7F7C4371-5E0B-4B5B-80E9-941E12CAF077}" presName="vertTwo" presStyleCnt="0"/>
      <dgm:spPr/>
    </dgm:pt>
    <dgm:pt modelId="{1143DFD2-065E-4B21-83E6-7563E899E9B4}" type="pres">
      <dgm:prSet presAssocID="{7F7C4371-5E0B-4B5B-80E9-941E12CAF077}" presName="txTwo" presStyleLbl="node2" presStyleIdx="1" presStyleCnt="5" custLinFactNeighborX="-2605">
        <dgm:presLayoutVars>
          <dgm:chPref val="3"/>
        </dgm:presLayoutVars>
      </dgm:prSet>
      <dgm:spPr/>
    </dgm:pt>
    <dgm:pt modelId="{C0479201-4D6D-4563-8964-6512BB15670A}" type="pres">
      <dgm:prSet presAssocID="{7F7C4371-5E0B-4B5B-80E9-941E12CAF077}" presName="parTransTwo" presStyleCnt="0"/>
      <dgm:spPr/>
    </dgm:pt>
    <dgm:pt modelId="{43486CC7-7E4C-4C74-8423-BC7D30462976}" type="pres">
      <dgm:prSet presAssocID="{7F7C4371-5E0B-4B5B-80E9-941E12CAF077}" presName="horzTwo" presStyleCnt="0"/>
      <dgm:spPr/>
    </dgm:pt>
    <dgm:pt modelId="{32BC100D-E874-4137-95D7-E71A62EA9064}" type="pres">
      <dgm:prSet presAssocID="{BCD897BF-546A-4255-B4FC-257689A3BBBC}" presName="vertThree" presStyleCnt="0"/>
      <dgm:spPr/>
    </dgm:pt>
    <dgm:pt modelId="{8A48EAA3-79F2-41D0-92A4-DE5907D029ED}" type="pres">
      <dgm:prSet presAssocID="{BCD897BF-546A-4255-B4FC-257689A3BBBC}" presName="txThree" presStyleLbl="node3" presStyleIdx="1" presStyleCnt="5">
        <dgm:presLayoutVars>
          <dgm:chPref val="3"/>
        </dgm:presLayoutVars>
      </dgm:prSet>
      <dgm:spPr/>
    </dgm:pt>
    <dgm:pt modelId="{4C5792A4-1198-416F-B960-64FF1624747F}" type="pres">
      <dgm:prSet presAssocID="{BCD897BF-546A-4255-B4FC-257689A3BBBC}" presName="horzThree" presStyleCnt="0"/>
      <dgm:spPr/>
    </dgm:pt>
    <dgm:pt modelId="{E1FE593D-B92A-4B09-8EC2-06FECF72465C}" type="pres">
      <dgm:prSet presAssocID="{B71D0104-15C6-4CB1-B33C-B700A0A0A768}" presName="sibSpaceTwo" presStyleCnt="0"/>
      <dgm:spPr/>
    </dgm:pt>
    <dgm:pt modelId="{34CCD623-719A-48A1-A66F-711D8B558421}" type="pres">
      <dgm:prSet presAssocID="{1F0D7BAE-D176-49B0-9C9A-F5BA4BFE9B84}" presName="vertTwo" presStyleCnt="0"/>
      <dgm:spPr/>
    </dgm:pt>
    <dgm:pt modelId="{3D1DC35A-4EA2-49FF-97D9-D2BF13C75B12}" type="pres">
      <dgm:prSet presAssocID="{1F0D7BAE-D176-49B0-9C9A-F5BA4BFE9B84}" presName="txTwo" presStyleLbl="node2" presStyleIdx="2" presStyleCnt="5">
        <dgm:presLayoutVars>
          <dgm:chPref val="3"/>
        </dgm:presLayoutVars>
      </dgm:prSet>
      <dgm:spPr/>
    </dgm:pt>
    <dgm:pt modelId="{3532F3F3-262A-4F17-88E0-B05894D50BD7}" type="pres">
      <dgm:prSet presAssocID="{1F0D7BAE-D176-49B0-9C9A-F5BA4BFE9B84}" presName="parTransTwo" presStyleCnt="0"/>
      <dgm:spPr/>
    </dgm:pt>
    <dgm:pt modelId="{84F7C82A-C29F-4DDB-ABE3-DFD56DBABCE8}" type="pres">
      <dgm:prSet presAssocID="{1F0D7BAE-D176-49B0-9C9A-F5BA4BFE9B84}" presName="horzTwo" presStyleCnt="0"/>
      <dgm:spPr/>
    </dgm:pt>
    <dgm:pt modelId="{6054D9AB-847A-4090-85D8-265D1947539B}" type="pres">
      <dgm:prSet presAssocID="{78F7F0C0-C650-4385-A16F-91C96D3C3255}" presName="vertThree" presStyleCnt="0"/>
      <dgm:spPr/>
    </dgm:pt>
    <dgm:pt modelId="{41ABF2AC-AC61-46C7-8958-E8F6C3FD5B49}" type="pres">
      <dgm:prSet presAssocID="{78F7F0C0-C650-4385-A16F-91C96D3C3255}" presName="txThree" presStyleLbl="node3" presStyleIdx="2" presStyleCnt="5">
        <dgm:presLayoutVars>
          <dgm:chPref val="3"/>
        </dgm:presLayoutVars>
      </dgm:prSet>
      <dgm:spPr/>
    </dgm:pt>
    <dgm:pt modelId="{EE9EAC3E-667F-40D6-8451-B23C021D1DB3}" type="pres">
      <dgm:prSet presAssocID="{78F7F0C0-C650-4385-A16F-91C96D3C3255}" presName="horzThree" presStyleCnt="0"/>
      <dgm:spPr/>
    </dgm:pt>
    <dgm:pt modelId="{DF8B15E2-9906-4A7F-A3B6-4394F79CE7EA}" type="pres">
      <dgm:prSet presAssocID="{F44B7AFD-603B-4695-B461-339E0072CBC8}" presName="sibSpaceTwo" presStyleCnt="0"/>
      <dgm:spPr/>
    </dgm:pt>
    <dgm:pt modelId="{F1111A65-0AF4-4DA6-B5F2-E2D85934E71E}" type="pres">
      <dgm:prSet presAssocID="{8380EC04-4D95-4DA9-8FA8-752D8996A3A1}" presName="vertTwo" presStyleCnt="0"/>
      <dgm:spPr/>
    </dgm:pt>
    <dgm:pt modelId="{4F2D9E83-03F4-49EC-8B35-15A5DF7C7C02}" type="pres">
      <dgm:prSet presAssocID="{8380EC04-4D95-4DA9-8FA8-752D8996A3A1}" presName="txTwo" presStyleLbl="node2" presStyleIdx="3" presStyleCnt="5">
        <dgm:presLayoutVars>
          <dgm:chPref val="3"/>
        </dgm:presLayoutVars>
      </dgm:prSet>
      <dgm:spPr/>
    </dgm:pt>
    <dgm:pt modelId="{8DDAD9A3-F03D-4481-98F9-E3FD427E7DC9}" type="pres">
      <dgm:prSet presAssocID="{8380EC04-4D95-4DA9-8FA8-752D8996A3A1}" presName="parTransTwo" presStyleCnt="0"/>
      <dgm:spPr/>
    </dgm:pt>
    <dgm:pt modelId="{51A49BBA-8EE4-4898-8751-F0A5FF336901}" type="pres">
      <dgm:prSet presAssocID="{8380EC04-4D95-4DA9-8FA8-752D8996A3A1}" presName="horzTwo" presStyleCnt="0"/>
      <dgm:spPr/>
    </dgm:pt>
    <dgm:pt modelId="{4181CA65-D007-4634-8518-0037BF669FBC}" type="pres">
      <dgm:prSet presAssocID="{A40F03C3-0131-44C2-AA0F-0A0F729ADCF5}" presName="vertThree" presStyleCnt="0"/>
      <dgm:spPr/>
    </dgm:pt>
    <dgm:pt modelId="{51426738-3006-4D38-A0B6-7AED31E33B3D}" type="pres">
      <dgm:prSet presAssocID="{A40F03C3-0131-44C2-AA0F-0A0F729ADCF5}" presName="txThree" presStyleLbl="node3" presStyleIdx="3" presStyleCnt="5">
        <dgm:presLayoutVars>
          <dgm:chPref val="3"/>
        </dgm:presLayoutVars>
      </dgm:prSet>
      <dgm:spPr/>
    </dgm:pt>
    <dgm:pt modelId="{EC5AE959-3347-4A71-9B35-58C66610AC3F}" type="pres">
      <dgm:prSet presAssocID="{A40F03C3-0131-44C2-AA0F-0A0F729ADCF5}" presName="horzThree" presStyleCnt="0"/>
      <dgm:spPr/>
    </dgm:pt>
    <dgm:pt modelId="{306919F6-7A16-4340-8BB0-12AE14335334}" type="pres">
      <dgm:prSet presAssocID="{5D99223A-399A-4A71-A0DF-BB564DB99CD0}" presName="sibSpaceTwo" presStyleCnt="0"/>
      <dgm:spPr/>
    </dgm:pt>
    <dgm:pt modelId="{1B5FA93C-631D-4653-AE98-155FA8377CD2}" type="pres">
      <dgm:prSet presAssocID="{835757BA-E1D7-42CC-B019-79DDAA38C9E7}" presName="vertTwo" presStyleCnt="0"/>
      <dgm:spPr/>
    </dgm:pt>
    <dgm:pt modelId="{26D2432B-9239-484C-9EB1-BD4975231E73}" type="pres">
      <dgm:prSet presAssocID="{835757BA-E1D7-42CC-B019-79DDAA38C9E7}" presName="txTwo" presStyleLbl="node2" presStyleIdx="4" presStyleCnt="5">
        <dgm:presLayoutVars>
          <dgm:chPref val="3"/>
        </dgm:presLayoutVars>
      </dgm:prSet>
      <dgm:spPr/>
    </dgm:pt>
    <dgm:pt modelId="{9A042984-C47E-4A78-B4F4-178ED0084D6E}" type="pres">
      <dgm:prSet presAssocID="{835757BA-E1D7-42CC-B019-79DDAA38C9E7}" presName="parTransTwo" presStyleCnt="0"/>
      <dgm:spPr/>
    </dgm:pt>
    <dgm:pt modelId="{7E79DAEF-0632-4262-8F72-03554F12EA34}" type="pres">
      <dgm:prSet presAssocID="{835757BA-E1D7-42CC-B019-79DDAA38C9E7}" presName="horzTwo" presStyleCnt="0"/>
      <dgm:spPr/>
    </dgm:pt>
    <dgm:pt modelId="{D1213C68-CF66-42AB-989E-76365C25F01D}" type="pres">
      <dgm:prSet presAssocID="{44427181-4AEB-454F-A9B9-E4DADA5572C3}" presName="vertThree" presStyleCnt="0"/>
      <dgm:spPr/>
    </dgm:pt>
    <dgm:pt modelId="{B1B0C47C-813E-41F5-BB79-FB1407D34927}" type="pres">
      <dgm:prSet presAssocID="{44427181-4AEB-454F-A9B9-E4DADA5572C3}" presName="txThree" presStyleLbl="node3" presStyleIdx="4" presStyleCnt="5">
        <dgm:presLayoutVars>
          <dgm:chPref val="3"/>
        </dgm:presLayoutVars>
      </dgm:prSet>
      <dgm:spPr/>
    </dgm:pt>
    <dgm:pt modelId="{B6CA1F8F-82C1-404F-889A-E50CA77B9E1F}" type="pres">
      <dgm:prSet presAssocID="{44427181-4AEB-454F-A9B9-E4DADA5572C3}" presName="horzThree" presStyleCnt="0"/>
      <dgm:spPr/>
    </dgm:pt>
  </dgm:ptLst>
  <dgm:cxnLst>
    <dgm:cxn modelId="{90092C00-2068-4B59-AADA-7F8B13FF81A9}" type="presOf" srcId="{8380EC04-4D95-4DA9-8FA8-752D8996A3A1}" destId="{4F2D9E83-03F4-49EC-8B35-15A5DF7C7C02}" srcOrd="0" destOrd="0" presId="urn:microsoft.com/office/officeart/2005/8/layout/architecture"/>
    <dgm:cxn modelId="{0E86F801-D3B9-4E2F-B4C4-8224DBB0E7B9}" type="presOf" srcId="{A40F03C3-0131-44C2-AA0F-0A0F729ADCF5}" destId="{51426738-3006-4D38-A0B6-7AED31E33B3D}" srcOrd="0" destOrd="0" presId="urn:microsoft.com/office/officeart/2005/8/layout/architecture"/>
    <dgm:cxn modelId="{36DFA107-1EFA-4ACA-B5BD-1E6957DA83A8}" srcId="{7F7C4371-5E0B-4B5B-80E9-941E12CAF077}" destId="{BCD897BF-546A-4255-B4FC-257689A3BBBC}" srcOrd="0" destOrd="0" parTransId="{66F2B262-26A3-4044-A294-4872A951DC51}" sibTransId="{1601FB2F-ECBD-4161-B4EE-945C32D20779}"/>
    <dgm:cxn modelId="{537D8B0B-865A-485C-92D5-65C83C88BB3E}" type="presOf" srcId="{1F0D7BAE-D176-49B0-9C9A-F5BA4BFE9B84}" destId="{3D1DC35A-4EA2-49FF-97D9-D2BF13C75B12}" srcOrd="0" destOrd="0" presId="urn:microsoft.com/office/officeart/2005/8/layout/architecture"/>
    <dgm:cxn modelId="{4BFDCB26-CB23-4897-81F6-C640EF478BE0}" srcId="{30E73676-DDEC-4753-8BCE-485D471AF095}" destId="{8380EC04-4D95-4DA9-8FA8-752D8996A3A1}" srcOrd="3" destOrd="0" parTransId="{8D33B0C0-0A44-463C-B776-8BA11706DE90}" sibTransId="{5D99223A-399A-4A71-A0DF-BB564DB99CD0}"/>
    <dgm:cxn modelId="{A6042830-49A5-423F-8276-FDA05BCB4391}" type="presOf" srcId="{67C692FC-17E6-4EEF-BC13-8133666E0DF2}" destId="{A7A72E48-0E77-47DD-BBEB-E1F58A015AD7}" srcOrd="0" destOrd="0" presId="urn:microsoft.com/office/officeart/2005/8/layout/architecture"/>
    <dgm:cxn modelId="{996BE73A-0E53-4B2C-83D3-1CE47EBF949A}" srcId="{30E73676-DDEC-4753-8BCE-485D471AF095}" destId="{E523FD37-7A8C-4D3E-9347-9A86F2573F11}" srcOrd="0" destOrd="0" parTransId="{DA980E4D-4130-4F18-87E4-C823E1905B04}" sibTransId="{FEED889B-0A87-4DBC-BC55-DD59490650F6}"/>
    <dgm:cxn modelId="{B7B6435B-5A00-4834-BF38-C9ADA4F5943C}" srcId="{30E73676-DDEC-4753-8BCE-485D471AF095}" destId="{7F7C4371-5E0B-4B5B-80E9-941E12CAF077}" srcOrd="1" destOrd="0" parTransId="{33A39D28-5478-4E7A-9DDB-AEB20DD8E31C}" sibTransId="{B71D0104-15C6-4CB1-B33C-B700A0A0A768}"/>
    <dgm:cxn modelId="{038FBC43-6129-4AA0-B578-1A5CA8F3E903}" type="presOf" srcId="{44427181-4AEB-454F-A9B9-E4DADA5572C3}" destId="{B1B0C47C-813E-41F5-BB79-FB1407D34927}" srcOrd="0" destOrd="0" presId="urn:microsoft.com/office/officeart/2005/8/layout/architecture"/>
    <dgm:cxn modelId="{18CB2B48-34CB-4D94-90BC-BDE388C9948F}" type="presOf" srcId="{78F7F0C0-C650-4385-A16F-91C96D3C3255}" destId="{41ABF2AC-AC61-46C7-8958-E8F6C3FD5B49}" srcOrd="0" destOrd="0" presId="urn:microsoft.com/office/officeart/2005/8/layout/architecture"/>
    <dgm:cxn modelId="{9F3AB74E-C10D-4726-889B-86A7188FDD17}" srcId="{8380EC04-4D95-4DA9-8FA8-752D8996A3A1}" destId="{A40F03C3-0131-44C2-AA0F-0A0F729ADCF5}" srcOrd="0" destOrd="0" parTransId="{628B8A4F-FCF0-4DAC-B3F3-68EAA2EA40C6}" sibTransId="{5A59FE30-1DBB-495C-80C8-7551010EC118}"/>
    <dgm:cxn modelId="{DFBBF157-2B30-48B0-AC58-E7CD5F57E66C}" type="presOf" srcId="{30E73676-DDEC-4753-8BCE-485D471AF095}" destId="{E1E71A3A-08B0-40BC-A9A8-779A8AAB211C}" srcOrd="0" destOrd="0" presId="urn:microsoft.com/office/officeart/2005/8/layout/architecture"/>
    <dgm:cxn modelId="{97DA367A-6044-4F69-A9C8-C787511EC14E}" srcId="{30E73676-DDEC-4753-8BCE-485D471AF095}" destId="{1F0D7BAE-D176-49B0-9C9A-F5BA4BFE9B84}" srcOrd="2" destOrd="0" parTransId="{08364E9F-7254-4FAD-B4F9-41A6DA247EE3}" sibTransId="{F44B7AFD-603B-4695-B461-339E0072CBC8}"/>
    <dgm:cxn modelId="{82D90C81-016A-4BD9-ACDF-5F493E581949}" srcId="{1F0D7BAE-D176-49B0-9C9A-F5BA4BFE9B84}" destId="{78F7F0C0-C650-4385-A16F-91C96D3C3255}" srcOrd="0" destOrd="0" parTransId="{7B19CDCF-8E3B-43E3-B94A-AF1FEB35ADA7}" sibTransId="{8F3D9A60-36AF-4B8D-BFB8-582F130BC1A6}"/>
    <dgm:cxn modelId="{480CB386-C919-493C-98FC-DA4F28B075FF}" type="presOf" srcId="{E06929F8-6C8D-45D9-A3F7-A2B57ACEF0E5}" destId="{D7A945CC-7040-4AC1-982E-F55B98BFE9C0}" srcOrd="0" destOrd="0" presId="urn:microsoft.com/office/officeart/2005/8/layout/architecture"/>
    <dgm:cxn modelId="{1FB7BC86-BFAC-45F3-B577-8AD88CB66968}" type="presOf" srcId="{835757BA-E1D7-42CC-B019-79DDAA38C9E7}" destId="{26D2432B-9239-484C-9EB1-BD4975231E73}" srcOrd="0" destOrd="0" presId="urn:microsoft.com/office/officeart/2005/8/layout/architecture"/>
    <dgm:cxn modelId="{132973A4-C2A3-4CEB-9597-B8760E71DA31}" type="presOf" srcId="{BCD897BF-546A-4255-B4FC-257689A3BBBC}" destId="{8A48EAA3-79F2-41D0-92A4-DE5907D029ED}" srcOrd="0" destOrd="0" presId="urn:microsoft.com/office/officeart/2005/8/layout/architecture"/>
    <dgm:cxn modelId="{CEDC88BF-E5F0-4F6D-8F8C-17EA93DEAAB5}" type="presOf" srcId="{E523FD37-7A8C-4D3E-9347-9A86F2573F11}" destId="{5FECF8FD-04E3-45BA-B8F0-E73FBA2DB563}" srcOrd="0" destOrd="0" presId="urn:microsoft.com/office/officeart/2005/8/layout/architecture"/>
    <dgm:cxn modelId="{6AA1A7C6-47D9-432D-AC60-5CDC676908C5}" srcId="{835757BA-E1D7-42CC-B019-79DDAA38C9E7}" destId="{44427181-4AEB-454F-A9B9-E4DADA5572C3}" srcOrd="0" destOrd="0" parTransId="{754C4FD9-0DC1-43AF-87FF-9A1CF8C2C68E}" sibTransId="{FDF5DD48-5A50-493E-B64D-D11D58D86730}"/>
    <dgm:cxn modelId="{8D32FDCC-14A1-4A39-AC05-0F09C5981CB1}" srcId="{67C692FC-17E6-4EEF-BC13-8133666E0DF2}" destId="{30E73676-DDEC-4753-8BCE-485D471AF095}" srcOrd="0" destOrd="0" parTransId="{E47257AE-E29E-4992-BC53-AC64A10F8488}" sibTransId="{59E9DF17-6BC8-42B5-B6DC-0C36000F955D}"/>
    <dgm:cxn modelId="{02F710E2-BE42-4342-98C3-A56F642AD3AA}" type="presOf" srcId="{7F7C4371-5E0B-4B5B-80E9-941E12CAF077}" destId="{1143DFD2-065E-4B21-83E6-7563E899E9B4}" srcOrd="0" destOrd="0" presId="urn:microsoft.com/office/officeart/2005/8/layout/architecture"/>
    <dgm:cxn modelId="{806EDBE9-CA81-412A-9C4D-680EE542B2F2}" srcId="{30E73676-DDEC-4753-8BCE-485D471AF095}" destId="{835757BA-E1D7-42CC-B019-79DDAA38C9E7}" srcOrd="4" destOrd="0" parTransId="{FCED418D-0B34-4176-BD4F-C2EAC9B35837}" sibTransId="{EC4494CD-87CB-438B-A237-AA739E6FF27F}"/>
    <dgm:cxn modelId="{56D0FDFB-9AFE-4B8F-B74E-3F3ECE285D21}" srcId="{E523FD37-7A8C-4D3E-9347-9A86F2573F11}" destId="{E06929F8-6C8D-45D9-A3F7-A2B57ACEF0E5}" srcOrd="0" destOrd="0" parTransId="{1D9D5792-8FA0-4BAF-A7C8-86FC075BEFCE}" sibTransId="{D323CE06-0C3C-48B6-AC5F-1C4C392FBE47}"/>
    <dgm:cxn modelId="{9C9CF881-D00E-4541-BF5A-63AC6974A71B}" type="presParOf" srcId="{A7A72E48-0E77-47DD-BBEB-E1F58A015AD7}" destId="{778C1F9A-7DEB-48EA-8CD5-840D0DD03405}" srcOrd="0" destOrd="0" presId="urn:microsoft.com/office/officeart/2005/8/layout/architecture"/>
    <dgm:cxn modelId="{F8B850AA-F9D5-49E0-BDBE-4DA266841EB6}" type="presParOf" srcId="{778C1F9A-7DEB-48EA-8CD5-840D0DD03405}" destId="{E1E71A3A-08B0-40BC-A9A8-779A8AAB211C}" srcOrd="0" destOrd="0" presId="urn:microsoft.com/office/officeart/2005/8/layout/architecture"/>
    <dgm:cxn modelId="{A9789B41-27CF-4835-8FCD-769FC5A46D15}" type="presParOf" srcId="{778C1F9A-7DEB-48EA-8CD5-840D0DD03405}" destId="{59157F05-E6D9-4D5B-A437-D2CCB002D816}" srcOrd="1" destOrd="0" presId="urn:microsoft.com/office/officeart/2005/8/layout/architecture"/>
    <dgm:cxn modelId="{7060949B-953F-4A54-AFFE-746B0FC44196}" type="presParOf" srcId="{778C1F9A-7DEB-48EA-8CD5-840D0DD03405}" destId="{0A2BE930-3ADC-4E7A-A90C-FA871F94609D}" srcOrd="2" destOrd="0" presId="urn:microsoft.com/office/officeart/2005/8/layout/architecture"/>
    <dgm:cxn modelId="{F9818042-3C4E-47FA-8215-FAB5200EB99F}" type="presParOf" srcId="{0A2BE930-3ADC-4E7A-A90C-FA871F94609D}" destId="{37913F09-FE13-435E-949A-6F369CCF3A12}" srcOrd="0" destOrd="0" presId="urn:microsoft.com/office/officeart/2005/8/layout/architecture"/>
    <dgm:cxn modelId="{534210C3-4CC5-4CBE-BD31-B399F29C910A}" type="presParOf" srcId="{37913F09-FE13-435E-949A-6F369CCF3A12}" destId="{5FECF8FD-04E3-45BA-B8F0-E73FBA2DB563}" srcOrd="0" destOrd="0" presId="urn:microsoft.com/office/officeart/2005/8/layout/architecture"/>
    <dgm:cxn modelId="{F54874C3-7C97-400F-8F21-585A65C040F6}" type="presParOf" srcId="{37913F09-FE13-435E-949A-6F369CCF3A12}" destId="{A070D1A3-AAD2-4C39-B6FC-E03A2974EF1D}" srcOrd="1" destOrd="0" presId="urn:microsoft.com/office/officeart/2005/8/layout/architecture"/>
    <dgm:cxn modelId="{4D38AAEF-F17C-4276-8EA1-6F1FF562FABC}" type="presParOf" srcId="{37913F09-FE13-435E-949A-6F369CCF3A12}" destId="{E8530378-33F5-43D0-8882-A7DAF9E26810}" srcOrd="2" destOrd="0" presId="urn:microsoft.com/office/officeart/2005/8/layout/architecture"/>
    <dgm:cxn modelId="{2BF45215-605D-4452-9BC7-F97A174C6A12}" type="presParOf" srcId="{E8530378-33F5-43D0-8882-A7DAF9E26810}" destId="{6ABBFE29-982E-466A-A8FF-6DAE2111F560}" srcOrd="0" destOrd="0" presId="urn:microsoft.com/office/officeart/2005/8/layout/architecture"/>
    <dgm:cxn modelId="{B7713CB8-D2A0-4618-8899-E64BFF65EFDB}" type="presParOf" srcId="{6ABBFE29-982E-466A-A8FF-6DAE2111F560}" destId="{D7A945CC-7040-4AC1-982E-F55B98BFE9C0}" srcOrd="0" destOrd="0" presId="urn:microsoft.com/office/officeart/2005/8/layout/architecture"/>
    <dgm:cxn modelId="{E19E5653-BE18-4A14-9E51-31B96E2F08CA}" type="presParOf" srcId="{6ABBFE29-982E-466A-A8FF-6DAE2111F560}" destId="{E343CAB1-8745-4226-9233-AC9AE8399581}" srcOrd="1" destOrd="0" presId="urn:microsoft.com/office/officeart/2005/8/layout/architecture"/>
    <dgm:cxn modelId="{FB010AB5-2BF7-46D4-8026-996CD8EFC8C2}" type="presParOf" srcId="{0A2BE930-3ADC-4E7A-A90C-FA871F94609D}" destId="{AF54B8D1-9DA4-4076-A583-C9F39AFBB4D2}" srcOrd="1" destOrd="0" presId="urn:microsoft.com/office/officeart/2005/8/layout/architecture"/>
    <dgm:cxn modelId="{09B71D8F-2D34-45BF-9305-A58C634DB5E2}" type="presParOf" srcId="{0A2BE930-3ADC-4E7A-A90C-FA871F94609D}" destId="{536B4C90-9036-48D2-AA36-92E7844410B8}" srcOrd="2" destOrd="0" presId="urn:microsoft.com/office/officeart/2005/8/layout/architecture"/>
    <dgm:cxn modelId="{D1D240E4-9684-4A5B-BFC4-0CDBA9E8EDFA}" type="presParOf" srcId="{536B4C90-9036-48D2-AA36-92E7844410B8}" destId="{1143DFD2-065E-4B21-83E6-7563E899E9B4}" srcOrd="0" destOrd="0" presId="urn:microsoft.com/office/officeart/2005/8/layout/architecture"/>
    <dgm:cxn modelId="{D1D1C481-37E8-45A2-A3E0-4FE480E648CF}" type="presParOf" srcId="{536B4C90-9036-48D2-AA36-92E7844410B8}" destId="{C0479201-4D6D-4563-8964-6512BB15670A}" srcOrd="1" destOrd="0" presId="urn:microsoft.com/office/officeart/2005/8/layout/architecture"/>
    <dgm:cxn modelId="{4DCC3BEF-B60E-4185-82E0-1011019011D0}" type="presParOf" srcId="{536B4C90-9036-48D2-AA36-92E7844410B8}" destId="{43486CC7-7E4C-4C74-8423-BC7D30462976}" srcOrd="2" destOrd="0" presId="urn:microsoft.com/office/officeart/2005/8/layout/architecture"/>
    <dgm:cxn modelId="{FE247189-8583-4B71-A34C-4B94AB036367}" type="presParOf" srcId="{43486CC7-7E4C-4C74-8423-BC7D30462976}" destId="{32BC100D-E874-4137-95D7-E71A62EA9064}" srcOrd="0" destOrd="0" presId="urn:microsoft.com/office/officeart/2005/8/layout/architecture"/>
    <dgm:cxn modelId="{A7666B18-763F-4F33-82A8-1AD4AEAC806F}" type="presParOf" srcId="{32BC100D-E874-4137-95D7-E71A62EA9064}" destId="{8A48EAA3-79F2-41D0-92A4-DE5907D029ED}" srcOrd="0" destOrd="0" presId="urn:microsoft.com/office/officeart/2005/8/layout/architecture"/>
    <dgm:cxn modelId="{F2B1CD38-2C31-431B-9549-B9AF1B3B4775}" type="presParOf" srcId="{32BC100D-E874-4137-95D7-E71A62EA9064}" destId="{4C5792A4-1198-416F-B960-64FF1624747F}" srcOrd="1" destOrd="0" presId="urn:microsoft.com/office/officeart/2005/8/layout/architecture"/>
    <dgm:cxn modelId="{892D18B5-4177-4B88-8BBB-A8092A24B24F}" type="presParOf" srcId="{0A2BE930-3ADC-4E7A-A90C-FA871F94609D}" destId="{E1FE593D-B92A-4B09-8EC2-06FECF72465C}" srcOrd="3" destOrd="0" presId="urn:microsoft.com/office/officeart/2005/8/layout/architecture"/>
    <dgm:cxn modelId="{7BE78967-55F3-4C11-9B95-93A3EA4A9B5B}" type="presParOf" srcId="{0A2BE930-3ADC-4E7A-A90C-FA871F94609D}" destId="{34CCD623-719A-48A1-A66F-711D8B558421}" srcOrd="4" destOrd="0" presId="urn:microsoft.com/office/officeart/2005/8/layout/architecture"/>
    <dgm:cxn modelId="{F9503C3A-8F8A-450D-8154-FD356FAA45D5}" type="presParOf" srcId="{34CCD623-719A-48A1-A66F-711D8B558421}" destId="{3D1DC35A-4EA2-49FF-97D9-D2BF13C75B12}" srcOrd="0" destOrd="0" presId="urn:microsoft.com/office/officeart/2005/8/layout/architecture"/>
    <dgm:cxn modelId="{37741D48-0FC0-4535-9ED5-27CE4980A72B}" type="presParOf" srcId="{34CCD623-719A-48A1-A66F-711D8B558421}" destId="{3532F3F3-262A-4F17-88E0-B05894D50BD7}" srcOrd="1" destOrd="0" presId="urn:microsoft.com/office/officeart/2005/8/layout/architecture"/>
    <dgm:cxn modelId="{3D971B78-2201-47D4-9782-254959A6CC8D}" type="presParOf" srcId="{34CCD623-719A-48A1-A66F-711D8B558421}" destId="{84F7C82A-C29F-4DDB-ABE3-DFD56DBABCE8}" srcOrd="2" destOrd="0" presId="urn:microsoft.com/office/officeart/2005/8/layout/architecture"/>
    <dgm:cxn modelId="{DF3CA4F9-6135-497E-B346-9240A1AF3FE3}" type="presParOf" srcId="{84F7C82A-C29F-4DDB-ABE3-DFD56DBABCE8}" destId="{6054D9AB-847A-4090-85D8-265D1947539B}" srcOrd="0" destOrd="0" presId="urn:microsoft.com/office/officeart/2005/8/layout/architecture"/>
    <dgm:cxn modelId="{341E57D0-557A-4202-8E41-ACFC8C832FBF}" type="presParOf" srcId="{6054D9AB-847A-4090-85D8-265D1947539B}" destId="{41ABF2AC-AC61-46C7-8958-E8F6C3FD5B49}" srcOrd="0" destOrd="0" presId="urn:microsoft.com/office/officeart/2005/8/layout/architecture"/>
    <dgm:cxn modelId="{F9377E0E-6153-4599-9614-8C1EF556B468}" type="presParOf" srcId="{6054D9AB-847A-4090-85D8-265D1947539B}" destId="{EE9EAC3E-667F-40D6-8451-B23C021D1DB3}" srcOrd="1" destOrd="0" presId="urn:microsoft.com/office/officeart/2005/8/layout/architecture"/>
    <dgm:cxn modelId="{B96FB9A0-A995-4553-8D38-658CDB544748}" type="presParOf" srcId="{0A2BE930-3ADC-4E7A-A90C-FA871F94609D}" destId="{DF8B15E2-9906-4A7F-A3B6-4394F79CE7EA}" srcOrd="5" destOrd="0" presId="urn:microsoft.com/office/officeart/2005/8/layout/architecture"/>
    <dgm:cxn modelId="{0C874161-8399-4CA0-A088-085042845F94}" type="presParOf" srcId="{0A2BE930-3ADC-4E7A-A90C-FA871F94609D}" destId="{F1111A65-0AF4-4DA6-B5F2-E2D85934E71E}" srcOrd="6" destOrd="0" presId="urn:microsoft.com/office/officeart/2005/8/layout/architecture"/>
    <dgm:cxn modelId="{01B57AE4-6EE5-488D-AD95-25F1C7C3D714}" type="presParOf" srcId="{F1111A65-0AF4-4DA6-B5F2-E2D85934E71E}" destId="{4F2D9E83-03F4-49EC-8B35-15A5DF7C7C02}" srcOrd="0" destOrd="0" presId="urn:microsoft.com/office/officeart/2005/8/layout/architecture"/>
    <dgm:cxn modelId="{9A397914-01EB-4A3F-93BA-6C6533694B28}" type="presParOf" srcId="{F1111A65-0AF4-4DA6-B5F2-E2D85934E71E}" destId="{8DDAD9A3-F03D-4481-98F9-E3FD427E7DC9}" srcOrd="1" destOrd="0" presId="urn:microsoft.com/office/officeart/2005/8/layout/architecture"/>
    <dgm:cxn modelId="{1EE393D8-D034-4CED-ADAE-94A5E053784F}" type="presParOf" srcId="{F1111A65-0AF4-4DA6-B5F2-E2D85934E71E}" destId="{51A49BBA-8EE4-4898-8751-F0A5FF336901}" srcOrd="2" destOrd="0" presId="urn:microsoft.com/office/officeart/2005/8/layout/architecture"/>
    <dgm:cxn modelId="{30F4F819-6045-4E81-AD43-2CA796DE679B}" type="presParOf" srcId="{51A49BBA-8EE4-4898-8751-F0A5FF336901}" destId="{4181CA65-D007-4634-8518-0037BF669FBC}" srcOrd="0" destOrd="0" presId="urn:microsoft.com/office/officeart/2005/8/layout/architecture"/>
    <dgm:cxn modelId="{09B9B3FA-66ED-4136-A498-0B0C758D1BA0}" type="presParOf" srcId="{4181CA65-D007-4634-8518-0037BF669FBC}" destId="{51426738-3006-4D38-A0B6-7AED31E33B3D}" srcOrd="0" destOrd="0" presId="urn:microsoft.com/office/officeart/2005/8/layout/architecture"/>
    <dgm:cxn modelId="{6CD24A38-7E3D-4469-8C46-64200E76A5F8}" type="presParOf" srcId="{4181CA65-D007-4634-8518-0037BF669FBC}" destId="{EC5AE959-3347-4A71-9B35-58C66610AC3F}" srcOrd="1" destOrd="0" presId="urn:microsoft.com/office/officeart/2005/8/layout/architecture"/>
    <dgm:cxn modelId="{BF49AD95-8E05-4465-AECC-7DB115D6BC64}" type="presParOf" srcId="{0A2BE930-3ADC-4E7A-A90C-FA871F94609D}" destId="{306919F6-7A16-4340-8BB0-12AE14335334}" srcOrd="7" destOrd="0" presId="urn:microsoft.com/office/officeart/2005/8/layout/architecture"/>
    <dgm:cxn modelId="{27C51B04-25EA-4B82-99E9-C0A71E949BDF}" type="presParOf" srcId="{0A2BE930-3ADC-4E7A-A90C-FA871F94609D}" destId="{1B5FA93C-631D-4653-AE98-155FA8377CD2}" srcOrd="8" destOrd="0" presId="urn:microsoft.com/office/officeart/2005/8/layout/architecture"/>
    <dgm:cxn modelId="{C0DEC0E4-317F-4455-BFA0-3F8CAF4C9D5E}" type="presParOf" srcId="{1B5FA93C-631D-4653-AE98-155FA8377CD2}" destId="{26D2432B-9239-484C-9EB1-BD4975231E73}" srcOrd="0" destOrd="0" presId="urn:microsoft.com/office/officeart/2005/8/layout/architecture"/>
    <dgm:cxn modelId="{BBF63B81-C7C0-4DCB-B30C-7D19B06CB93F}" type="presParOf" srcId="{1B5FA93C-631D-4653-AE98-155FA8377CD2}" destId="{9A042984-C47E-4A78-B4F4-178ED0084D6E}" srcOrd="1" destOrd="0" presId="urn:microsoft.com/office/officeart/2005/8/layout/architecture"/>
    <dgm:cxn modelId="{C3FF48DD-C416-4835-BC68-EBC2DD8F5BAE}" type="presParOf" srcId="{1B5FA93C-631D-4653-AE98-155FA8377CD2}" destId="{7E79DAEF-0632-4262-8F72-03554F12EA34}" srcOrd="2" destOrd="0" presId="urn:microsoft.com/office/officeart/2005/8/layout/architecture"/>
    <dgm:cxn modelId="{0E9C15B9-E373-4AB6-AE6F-E80343E95ED3}" type="presParOf" srcId="{7E79DAEF-0632-4262-8F72-03554F12EA34}" destId="{D1213C68-CF66-42AB-989E-76365C25F01D}" srcOrd="0" destOrd="0" presId="urn:microsoft.com/office/officeart/2005/8/layout/architecture"/>
    <dgm:cxn modelId="{D30E0CCD-FB16-4F4B-B79F-4E35029E1B5D}" type="presParOf" srcId="{D1213C68-CF66-42AB-989E-76365C25F01D}" destId="{B1B0C47C-813E-41F5-BB79-FB1407D34927}" srcOrd="0" destOrd="0" presId="urn:microsoft.com/office/officeart/2005/8/layout/architecture"/>
    <dgm:cxn modelId="{8F29EEC2-291D-4B40-8CB8-E73569D7EDB7}" type="presParOf" srcId="{D1213C68-CF66-42AB-989E-76365C25F01D}" destId="{B6CA1F8F-82C1-404F-889A-E50CA77B9E1F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71A3A-08B0-40BC-A9A8-779A8AAB211C}">
      <dsp:nvSpPr>
        <dsp:cNvPr id="0" name=""/>
        <dsp:cNvSpPr/>
      </dsp:nvSpPr>
      <dsp:spPr>
        <a:xfrm>
          <a:off x="4586" y="3646011"/>
          <a:ext cx="11418968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Availability</a:t>
          </a:r>
          <a:endParaRPr lang="en-ZA" sz="6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2170" y="3693595"/>
        <a:ext cx="11323800" cy="1529477"/>
      </dsp:txXfrm>
    </dsp:sp>
    <dsp:sp modelId="{5FECF8FD-04E3-45BA-B8F0-E73FBA2DB563}">
      <dsp:nvSpPr>
        <dsp:cNvPr id="0" name=""/>
        <dsp:cNvSpPr/>
      </dsp:nvSpPr>
      <dsp:spPr>
        <a:xfrm>
          <a:off x="4586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Tools and apps</a:t>
          </a:r>
          <a:endParaRPr lang="en-ZA" sz="31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2170" y="1871769"/>
        <a:ext cx="2044818" cy="1529477"/>
      </dsp:txXfrm>
    </dsp:sp>
    <dsp:sp modelId="{D7A945CC-7040-4AC1-982E-F55B98BFE9C0}">
      <dsp:nvSpPr>
        <dsp:cNvPr id="0" name=""/>
        <dsp:cNvSpPr/>
      </dsp:nvSpPr>
      <dsp:spPr>
        <a:xfrm>
          <a:off x="4586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Prediction, sourcing, planning, surveillance</a:t>
          </a:r>
          <a:endParaRPr lang="en-ZA" sz="1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2170" y="49944"/>
        <a:ext cx="2044818" cy="1529477"/>
      </dsp:txXfrm>
    </dsp:sp>
    <dsp:sp modelId="{1143DFD2-065E-4B21-83E6-7563E899E9B4}">
      <dsp:nvSpPr>
        <dsp:cNvPr id="0" name=""/>
        <dsp:cNvSpPr/>
      </dsp:nvSpPr>
      <dsp:spPr>
        <a:xfrm>
          <a:off x="2324332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Alternate sources</a:t>
          </a:r>
          <a:endParaRPr lang="en-ZA" sz="31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2371916" y="1871769"/>
        <a:ext cx="2044818" cy="1529477"/>
      </dsp:txXfrm>
    </dsp:sp>
    <dsp:sp modelId="{8A48EAA3-79F2-41D0-92A4-DE5907D029ED}">
      <dsp:nvSpPr>
        <dsp:cNvPr id="0" name=""/>
        <dsp:cNvSpPr/>
      </dsp:nvSpPr>
      <dsp:spPr>
        <a:xfrm>
          <a:off x="2324332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Groundwater, air harvesting, solar-hydro harvesting, rainwater harvesting, stormwater harvesting, </a:t>
          </a:r>
          <a:r>
            <a:rPr lang="en-US" sz="15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fogwater</a:t>
          </a:r>
          <a:r>
            <a:rPr lang="en-US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 harvesting, acid mine drainage, desalination</a:t>
          </a:r>
          <a:endParaRPr lang="en-ZA" sz="1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2371916" y="49944"/>
        <a:ext cx="2044818" cy="1529477"/>
      </dsp:txXfrm>
    </dsp:sp>
    <dsp:sp modelId="{3D1DC35A-4EA2-49FF-97D9-D2BF13C75B12}">
      <dsp:nvSpPr>
        <dsp:cNvPr id="0" name=""/>
        <dsp:cNvSpPr/>
      </dsp:nvSpPr>
      <dsp:spPr>
        <a:xfrm>
          <a:off x="4644077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Treatment of the sources</a:t>
          </a:r>
          <a:endParaRPr lang="en-ZA" sz="31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4691661" y="1871769"/>
        <a:ext cx="2044818" cy="1529477"/>
      </dsp:txXfrm>
    </dsp:sp>
    <dsp:sp modelId="{41ABF2AC-AC61-46C7-8958-E8F6C3FD5B49}">
      <dsp:nvSpPr>
        <dsp:cNvPr id="0" name=""/>
        <dsp:cNvSpPr/>
      </dsp:nvSpPr>
      <dsp:spPr>
        <a:xfrm>
          <a:off x="4644077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Treatment to SANS 241 (filtration, sand filtration, disinfection)</a:t>
          </a:r>
          <a:endParaRPr lang="en-ZA" sz="1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4691661" y="49944"/>
        <a:ext cx="2044818" cy="1529477"/>
      </dsp:txXfrm>
    </dsp:sp>
    <dsp:sp modelId="{4F2D9E83-03F4-49EC-8B35-15A5DF7C7C02}">
      <dsp:nvSpPr>
        <dsp:cNvPr id="0" name=""/>
        <dsp:cNvSpPr/>
      </dsp:nvSpPr>
      <dsp:spPr>
        <a:xfrm>
          <a:off x="6963823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Protecting the resource</a:t>
          </a:r>
          <a:endParaRPr lang="en-ZA" sz="31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7011407" y="1871769"/>
        <a:ext cx="2044818" cy="1529477"/>
      </dsp:txXfrm>
    </dsp:sp>
    <dsp:sp modelId="{51426738-3006-4D38-A0B6-7AED31E33B3D}">
      <dsp:nvSpPr>
        <dsp:cNvPr id="0" name=""/>
        <dsp:cNvSpPr/>
      </dsp:nvSpPr>
      <dsp:spPr>
        <a:xfrm>
          <a:off x="6963823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Strategic water source areas, wetlands protection, alien invasives, rehabilitation of waterbodies</a:t>
          </a:r>
          <a:endParaRPr lang="en-ZA" sz="1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7011407" y="49944"/>
        <a:ext cx="2044818" cy="1529477"/>
      </dsp:txXfrm>
    </dsp:sp>
    <dsp:sp modelId="{26D2432B-9239-484C-9EB1-BD4975231E73}">
      <dsp:nvSpPr>
        <dsp:cNvPr id="0" name=""/>
        <dsp:cNvSpPr/>
      </dsp:nvSpPr>
      <dsp:spPr>
        <a:xfrm>
          <a:off x="9283568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Monitoring</a:t>
          </a:r>
          <a:endParaRPr lang="en-ZA" sz="31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9331152" y="1871769"/>
        <a:ext cx="2044818" cy="1529477"/>
      </dsp:txXfrm>
    </dsp:sp>
    <dsp:sp modelId="{B1B0C47C-813E-41F5-BB79-FB1407D34927}">
      <dsp:nvSpPr>
        <dsp:cNvPr id="0" name=""/>
        <dsp:cNvSpPr/>
      </dsp:nvSpPr>
      <dsp:spPr>
        <a:xfrm>
          <a:off x="9283568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Remote sensing, digital sensing, drones, sensor development, surveillance tools</a:t>
          </a:r>
          <a:endParaRPr lang="en-ZA" sz="1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9331152" y="49944"/>
        <a:ext cx="2044818" cy="1529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71A3A-08B0-40BC-A9A8-779A8AAB211C}">
      <dsp:nvSpPr>
        <dsp:cNvPr id="0" name=""/>
        <dsp:cNvSpPr/>
      </dsp:nvSpPr>
      <dsp:spPr>
        <a:xfrm>
          <a:off x="4586" y="3646011"/>
          <a:ext cx="11418968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Use</a:t>
          </a:r>
          <a:endParaRPr lang="en-ZA" sz="6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2170" y="3693595"/>
        <a:ext cx="11323800" cy="1529477"/>
      </dsp:txXfrm>
    </dsp:sp>
    <dsp:sp modelId="{5FECF8FD-04E3-45BA-B8F0-E73FBA2DB563}">
      <dsp:nvSpPr>
        <dsp:cNvPr id="0" name=""/>
        <dsp:cNvSpPr/>
      </dsp:nvSpPr>
      <dsp:spPr>
        <a:xfrm>
          <a:off x="4586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Conservation &amp; Demand Management</a:t>
          </a:r>
          <a:endParaRPr lang="en-ZA" sz="2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2170" y="1871769"/>
        <a:ext cx="2044818" cy="1529477"/>
      </dsp:txXfrm>
    </dsp:sp>
    <dsp:sp modelId="{D7A945CC-7040-4AC1-982E-F55B98BFE9C0}">
      <dsp:nvSpPr>
        <dsp:cNvPr id="0" name=""/>
        <dsp:cNvSpPr/>
      </dsp:nvSpPr>
      <dsp:spPr>
        <a:xfrm>
          <a:off x="4586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Measurement,  Prediction, water loss tools, water restriction tools, remote sensing, robotics, sonication, digital</a:t>
          </a:r>
          <a:endParaRPr lang="en-ZA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2170" y="49944"/>
        <a:ext cx="2044818" cy="1529477"/>
      </dsp:txXfrm>
    </dsp:sp>
    <dsp:sp modelId="{1143DFD2-065E-4B21-83E6-7563E899E9B4}">
      <dsp:nvSpPr>
        <dsp:cNvPr id="0" name=""/>
        <dsp:cNvSpPr/>
      </dsp:nvSpPr>
      <dsp:spPr>
        <a:xfrm>
          <a:off x="2324332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efficiency</a:t>
          </a:r>
          <a:endParaRPr lang="en-ZA" sz="2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2371916" y="1871769"/>
        <a:ext cx="2044818" cy="1529477"/>
      </dsp:txXfrm>
    </dsp:sp>
    <dsp:sp modelId="{8A48EAA3-79F2-41D0-92A4-DE5907D029ED}">
      <dsp:nvSpPr>
        <dsp:cNvPr id="0" name=""/>
        <dsp:cNvSpPr/>
      </dsp:nvSpPr>
      <dsp:spPr>
        <a:xfrm>
          <a:off x="2324332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efficient crops, new practices, smart agriculture, smart sanitation, dry cooling, dry mining, </a:t>
          </a:r>
          <a:endParaRPr lang="en-ZA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2371916" y="49944"/>
        <a:ext cx="2044818" cy="1529477"/>
      </dsp:txXfrm>
    </dsp:sp>
    <dsp:sp modelId="{3D1DC35A-4EA2-49FF-97D9-D2BF13C75B12}">
      <dsp:nvSpPr>
        <dsp:cNvPr id="0" name=""/>
        <dsp:cNvSpPr/>
      </dsp:nvSpPr>
      <dsp:spPr>
        <a:xfrm>
          <a:off x="4644077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energy Food nexus</a:t>
          </a:r>
          <a:endParaRPr lang="en-ZA" sz="2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4691661" y="1871769"/>
        <a:ext cx="2044818" cy="1529477"/>
      </dsp:txXfrm>
    </dsp:sp>
    <dsp:sp modelId="{41ABF2AC-AC61-46C7-8958-E8F6C3FD5B49}">
      <dsp:nvSpPr>
        <dsp:cNvPr id="0" name=""/>
        <dsp:cNvSpPr/>
      </dsp:nvSpPr>
      <dsp:spPr>
        <a:xfrm>
          <a:off x="4644077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Energy generation, renewable energy, hydro-conduit,  drought resistant crops, hydroponics, aquaponics</a:t>
          </a:r>
          <a:endParaRPr lang="en-ZA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4691661" y="49944"/>
        <a:ext cx="2044818" cy="1529477"/>
      </dsp:txXfrm>
    </dsp:sp>
    <dsp:sp modelId="{4F2D9E83-03F4-49EC-8B35-15A5DF7C7C02}">
      <dsp:nvSpPr>
        <dsp:cNvPr id="0" name=""/>
        <dsp:cNvSpPr/>
      </dsp:nvSpPr>
      <dsp:spPr>
        <a:xfrm>
          <a:off x="6963823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Behaviours</a:t>
          </a:r>
          <a:endParaRPr lang="en-ZA" sz="2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7011407" y="1871769"/>
        <a:ext cx="2044818" cy="1529477"/>
      </dsp:txXfrm>
    </dsp:sp>
    <dsp:sp modelId="{51426738-3006-4D38-A0B6-7AED31E33B3D}">
      <dsp:nvSpPr>
        <dsp:cNvPr id="0" name=""/>
        <dsp:cNvSpPr/>
      </dsp:nvSpPr>
      <dsp:spPr>
        <a:xfrm>
          <a:off x="6963823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Nudging, digital tools, regulation, pricing, stewardship, social compacts</a:t>
          </a:r>
          <a:endParaRPr lang="en-ZA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7011407" y="49944"/>
        <a:ext cx="2044818" cy="1529477"/>
      </dsp:txXfrm>
    </dsp:sp>
    <dsp:sp modelId="{26D2432B-9239-484C-9EB1-BD4975231E73}">
      <dsp:nvSpPr>
        <dsp:cNvPr id="0" name=""/>
        <dsp:cNvSpPr/>
      </dsp:nvSpPr>
      <dsp:spPr>
        <a:xfrm>
          <a:off x="9283568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Monitoring</a:t>
          </a:r>
          <a:endParaRPr lang="en-ZA" sz="2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9331152" y="1871769"/>
        <a:ext cx="2044818" cy="1529477"/>
      </dsp:txXfrm>
    </dsp:sp>
    <dsp:sp modelId="{B1B0C47C-813E-41F5-BB79-FB1407D34927}">
      <dsp:nvSpPr>
        <dsp:cNvPr id="0" name=""/>
        <dsp:cNvSpPr/>
      </dsp:nvSpPr>
      <dsp:spPr>
        <a:xfrm>
          <a:off x="9283568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Remote sensing, digital sensing, drones, sensor development, surveillance tools, apps, </a:t>
          </a:r>
          <a:endParaRPr lang="en-ZA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9331152" y="49944"/>
        <a:ext cx="2044818" cy="15294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71A3A-08B0-40BC-A9A8-779A8AAB211C}">
      <dsp:nvSpPr>
        <dsp:cNvPr id="0" name=""/>
        <dsp:cNvSpPr/>
      </dsp:nvSpPr>
      <dsp:spPr>
        <a:xfrm>
          <a:off x="4586" y="3646011"/>
          <a:ext cx="11418968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Water Quality</a:t>
          </a:r>
          <a:endParaRPr lang="en-ZA" sz="6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2170" y="3693595"/>
        <a:ext cx="11323800" cy="1529477"/>
      </dsp:txXfrm>
    </dsp:sp>
    <dsp:sp modelId="{5FECF8FD-04E3-45BA-B8F0-E73FBA2DB563}">
      <dsp:nvSpPr>
        <dsp:cNvPr id="0" name=""/>
        <dsp:cNvSpPr/>
      </dsp:nvSpPr>
      <dsp:spPr>
        <a:xfrm>
          <a:off x="4586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Chemicals of Emerging Concern </a:t>
          </a:r>
          <a:endParaRPr lang="en-ZA" sz="21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2170" y="1871769"/>
        <a:ext cx="2044818" cy="1529477"/>
      </dsp:txXfrm>
    </dsp:sp>
    <dsp:sp modelId="{D7A945CC-7040-4AC1-982E-F55B98BFE9C0}">
      <dsp:nvSpPr>
        <dsp:cNvPr id="0" name=""/>
        <dsp:cNvSpPr/>
      </dsp:nvSpPr>
      <dsp:spPr>
        <a:xfrm>
          <a:off x="4586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Priority lists – new methods, new devices for measurements, detection, </a:t>
          </a:r>
          <a:r>
            <a:rPr lang="en-US" sz="17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surveilllance</a:t>
          </a:r>
          <a:endParaRPr lang="en-ZA" sz="17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52170" y="49944"/>
        <a:ext cx="2044818" cy="1529477"/>
      </dsp:txXfrm>
    </dsp:sp>
    <dsp:sp modelId="{1143DFD2-065E-4B21-83E6-7563E899E9B4}">
      <dsp:nvSpPr>
        <dsp:cNvPr id="0" name=""/>
        <dsp:cNvSpPr/>
      </dsp:nvSpPr>
      <dsp:spPr>
        <a:xfrm>
          <a:off x="2268585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Circular economy</a:t>
          </a:r>
          <a:endParaRPr lang="en-ZA" sz="21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2316169" y="1871769"/>
        <a:ext cx="2044818" cy="1529477"/>
      </dsp:txXfrm>
    </dsp:sp>
    <dsp:sp modelId="{8A48EAA3-79F2-41D0-92A4-DE5907D029ED}">
      <dsp:nvSpPr>
        <dsp:cNvPr id="0" name=""/>
        <dsp:cNvSpPr/>
      </dsp:nvSpPr>
      <dsp:spPr>
        <a:xfrm>
          <a:off x="2324332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New water, reuse,  </a:t>
          </a:r>
          <a:r>
            <a:rPr lang="en-US" sz="17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fertilisers</a:t>
          </a:r>
          <a:r>
            <a:rPr lang="en-US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, biochar, energy, soil conditioners , EGS </a:t>
          </a:r>
          <a:r>
            <a:rPr lang="en-US" sz="17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etc</a:t>
          </a:r>
          <a:endParaRPr lang="en-ZA" sz="17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2371916" y="49944"/>
        <a:ext cx="2044818" cy="1529477"/>
      </dsp:txXfrm>
    </dsp:sp>
    <dsp:sp modelId="{3D1DC35A-4EA2-49FF-97D9-D2BF13C75B12}">
      <dsp:nvSpPr>
        <dsp:cNvPr id="0" name=""/>
        <dsp:cNvSpPr/>
      </dsp:nvSpPr>
      <dsp:spPr>
        <a:xfrm>
          <a:off x="4644077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Treatment of wastewater, sludge and polluted streams</a:t>
          </a:r>
          <a:endParaRPr lang="en-ZA" sz="21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4691661" y="1871769"/>
        <a:ext cx="2044818" cy="1529477"/>
      </dsp:txXfrm>
    </dsp:sp>
    <dsp:sp modelId="{41ABF2AC-AC61-46C7-8958-E8F6C3FD5B49}">
      <dsp:nvSpPr>
        <dsp:cNvPr id="0" name=""/>
        <dsp:cNvSpPr/>
      </dsp:nvSpPr>
      <dsp:spPr>
        <a:xfrm>
          <a:off x="4644077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Biological, </a:t>
          </a:r>
          <a:r>
            <a:rPr lang="en-US" sz="17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physico</a:t>
          </a:r>
          <a:r>
            <a:rPr lang="en-US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-chemical, thermal, membranes</a:t>
          </a:r>
          <a:endParaRPr lang="en-ZA" sz="17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4691661" y="49944"/>
        <a:ext cx="2044818" cy="1529477"/>
      </dsp:txXfrm>
    </dsp:sp>
    <dsp:sp modelId="{4F2D9E83-03F4-49EC-8B35-15A5DF7C7C02}">
      <dsp:nvSpPr>
        <dsp:cNvPr id="0" name=""/>
        <dsp:cNvSpPr/>
      </dsp:nvSpPr>
      <dsp:spPr>
        <a:xfrm>
          <a:off x="6963823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Rehabilitation &amp; restoration </a:t>
          </a:r>
          <a:endParaRPr lang="en-ZA" sz="21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7011407" y="1871769"/>
        <a:ext cx="2044818" cy="1529477"/>
      </dsp:txXfrm>
    </dsp:sp>
    <dsp:sp modelId="{51426738-3006-4D38-A0B6-7AED31E33B3D}">
      <dsp:nvSpPr>
        <dsp:cNvPr id="0" name=""/>
        <dsp:cNvSpPr/>
      </dsp:nvSpPr>
      <dsp:spPr>
        <a:xfrm>
          <a:off x="6963823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Chemical, mechanical, nature-based systems</a:t>
          </a:r>
          <a:endParaRPr lang="en-ZA" sz="17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7011407" y="49944"/>
        <a:ext cx="2044818" cy="1529477"/>
      </dsp:txXfrm>
    </dsp:sp>
    <dsp:sp modelId="{26D2432B-9239-484C-9EB1-BD4975231E73}">
      <dsp:nvSpPr>
        <dsp:cNvPr id="0" name=""/>
        <dsp:cNvSpPr/>
      </dsp:nvSpPr>
      <dsp:spPr>
        <a:xfrm>
          <a:off x="9283568" y="1824185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Monitoring</a:t>
          </a:r>
          <a:endParaRPr lang="en-ZA" sz="21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9331152" y="1871769"/>
        <a:ext cx="2044818" cy="1529477"/>
      </dsp:txXfrm>
    </dsp:sp>
    <dsp:sp modelId="{B1B0C47C-813E-41F5-BB79-FB1407D34927}">
      <dsp:nvSpPr>
        <dsp:cNvPr id="0" name=""/>
        <dsp:cNvSpPr/>
      </dsp:nvSpPr>
      <dsp:spPr>
        <a:xfrm>
          <a:off x="9283568" y="2360"/>
          <a:ext cx="2139986" cy="1624645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0000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Gill Sans MT" panose="020B0502020104020203"/>
              <a:ea typeface="+mn-ea"/>
              <a:cs typeface="+mn-cs"/>
            </a:rPr>
            <a:t>Remote sensing, digital sensing, drones, sensor development, surveillance tools</a:t>
          </a:r>
          <a:endParaRPr lang="en-ZA" sz="17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Gill Sans MT" panose="020B0502020104020203"/>
            <a:ea typeface="+mn-ea"/>
            <a:cs typeface="+mn-cs"/>
          </a:endParaRPr>
        </a:p>
      </dsp:txBody>
      <dsp:txXfrm>
        <a:off x="9331152" y="49944"/>
        <a:ext cx="2044818" cy="1529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33850-61BC-4F67-9482-B3CBD45A3149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E2377-D32F-4469-8A9B-700E86DD788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882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images of a person&#10;&#10;Description automatically generated">
            <a:extLst>
              <a:ext uri="{FF2B5EF4-FFF2-40B4-BE49-F238E27FC236}">
                <a16:creationId xmlns:a16="http://schemas.microsoft.com/office/drawing/2014/main" id="{21DAE0CE-97CE-7068-EDE5-0CB9754E8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946263-A658-6502-8922-BFB8AF50C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F1039-53BE-FF75-CE22-346366785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CB8AB-CCFA-66EC-BAFD-9154EE8D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421D-FEA3-692B-BB51-3AB6EFDD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0F53A-7647-F604-B701-D536A9484F7B}"/>
              </a:ext>
            </a:extLst>
          </p:cNvPr>
          <p:cNvSpPr txBox="1"/>
          <p:nvPr userDrawn="1"/>
        </p:nvSpPr>
        <p:spPr>
          <a:xfrm>
            <a:off x="251604" y="6398310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75000"/>
                  </a:schemeClr>
                </a:solidFill>
              </a:rPr>
              <a:t>INSPIRING WATER CONVERSATIONS</a:t>
            </a:r>
          </a:p>
        </p:txBody>
      </p:sp>
    </p:spTree>
    <p:extLst>
      <p:ext uri="{BB962C8B-B14F-4D97-AF65-F5344CB8AC3E}">
        <p14:creationId xmlns:p14="http://schemas.microsoft.com/office/powerpoint/2010/main" val="323554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FE19-F786-8423-D404-24EE13D23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7C185-D833-D679-917C-D75491216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1C155-D2F1-5CD1-979A-337F500B6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E2DB9-308D-406D-39BF-7D516F78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C25D2-AC80-B451-5267-0ECCC75E1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296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EBFA81-E26D-4AB1-14F2-180A4EDEA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056FF-8A6B-A493-D955-80B97F306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DFD9A-5606-F536-E54D-69F2B84C1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6B028-E8B2-3C9E-525C-DD1EEE62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DC58-A8EF-ADCC-54BB-446A0A71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172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6D750106-9F2B-8257-028A-7AC6EDEA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E94E9-1A19-45D9-2396-3A9A9292F353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5AAF3-949C-A2C3-6BBC-33EC0D6C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1A4C0-BFCA-69D5-3B27-1BB8968CE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8CF11-08F1-0418-24A5-571D6231C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93361-EDA4-BAD2-347A-1ABE8560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402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C074-B042-964B-0697-448D1AF5D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9C20B-23F4-2F9D-5E7C-88E2C05B5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D3AA4-B90A-A597-73BB-B3E16ABB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B5CC-35B1-0E8E-A8E7-C2C0DEC7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4D2A4-50EC-013A-81AC-1C3667CA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850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909A6601-CC14-7E79-11C1-226F88F94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01C1F-48B8-9577-525F-66DF7F1D7CCA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54FBD-D821-C71E-B149-E316025D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84096-D8EC-A614-B28F-FED814D393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F8CCF-1F58-678E-5069-517F4536E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80525-EEBB-F8FC-47F5-09DAB764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62FC9-67BE-2EC2-4016-9A0F3446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443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539BC-EAD7-F701-B88A-815EB561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5EC2A-7DFC-AA9A-DFCA-FBD20D92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97C78-4307-2742-7D99-C883DDCF9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F6D92-9EE1-CA8A-CD9B-454BDBBC3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D4DCE2-D6C8-1A91-2DBD-259E28F6F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82457-2D50-3882-18AA-D8420407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6F22C-E0BE-ADEC-632A-07FB690A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7BA71A-36FC-39C9-E649-BBBD9308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147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77F13499-09C4-0DEE-CDC4-336EEB732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0DDE27-9C88-8E28-CA25-7E5D26CEA103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21CD2-27ED-46DE-7659-108C3B06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421149-26BE-A4D4-9E95-9A79B996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E3EF0-7188-0AFB-5864-B0A481B2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651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1D0F9F9-D533-5868-0316-2A2AD3655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473E2-E7D2-85B6-A96A-D2AC46D98E97}"/>
              </a:ext>
            </a:extLst>
          </p:cNvPr>
          <p:cNvSpPr txBox="1"/>
          <p:nvPr userDrawn="1"/>
        </p:nvSpPr>
        <p:spPr>
          <a:xfrm>
            <a:off x="251604" y="6475622"/>
            <a:ext cx="37869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5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INSPIRING WATER CONVERSATIONS</a:t>
            </a:r>
          </a:p>
        </p:txBody>
      </p:sp>
    </p:spTree>
    <p:extLst>
      <p:ext uri="{BB962C8B-B14F-4D97-AF65-F5344CB8AC3E}">
        <p14:creationId xmlns:p14="http://schemas.microsoft.com/office/powerpoint/2010/main" val="361754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2F82-5BA0-B40A-FA97-C825D7CE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F0326-ADDA-217C-2FB8-78AEDCBD7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2B3CA-3589-6AE1-F216-5178C8A4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5A768-4BC4-A6C8-3E80-D3BB5086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1B826-7AC4-AE6F-8E05-17B75263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2D97F-D6F2-379C-EAA3-9E03FDF7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484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648A-F49E-9C1E-0E7D-8ADE049B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FB1FC1-AE39-7D6A-C593-6A9016EEFF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46B87-BFFD-0C37-6A9A-420ADD62A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5A25C-629D-8632-27BD-44AC6EAD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46C28-73F0-2CD6-A54F-A4B25713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49D56-1445-3114-9A22-6E74C653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5084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467F57-16DF-2B99-FDF6-36A09F7D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39E69-7B2E-D834-CB85-9BDE58FA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06338-DBE7-856B-694C-B5F7A5450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4553A-D470-46BB-BB14-E81F9D84E9F2}" type="datetimeFigureOut">
              <a:rPr lang="en-ZA" smtClean="0"/>
              <a:t>2024/09/11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74BB3-2D86-609B-59D6-2315E1A03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36BFC-E50F-8A47-DCDC-62EDAA9F1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1872-4B03-4E47-AF5F-0F856ADE130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467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udhirp@wrc.org.za" TargetMode="External"/><Relationship Id="rId2" Type="http://schemas.openxmlformats.org/officeDocument/2006/relationships/hyperlink" Target="mailto:Manjushas@wrc.org,z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mailto:Phillipm@wrc.org.za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DFEDFF9-2AB3-E9F1-B998-EE99A8386CEA}"/>
              </a:ext>
            </a:extLst>
          </p:cNvPr>
          <p:cNvSpPr txBox="1">
            <a:spLocks/>
          </p:cNvSpPr>
          <p:nvPr/>
        </p:nvSpPr>
        <p:spPr>
          <a:xfrm>
            <a:off x="6096000" y="1712964"/>
            <a:ext cx="6096000" cy="20410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4400" b="1" dirty="0">
                <a:solidFill>
                  <a:schemeClr val="accent1">
                    <a:lumMod val="75000"/>
                  </a:schemeClr>
                </a:solidFill>
              </a:rPr>
              <a:t>WRC Innovations Database Overview and Testbed Partnerships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3C382-1CF4-2FCC-0FCA-07CAC4B9EDB1}"/>
              </a:ext>
            </a:extLst>
          </p:cNvPr>
          <p:cNvSpPr txBox="1"/>
          <p:nvPr/>
        </p:nvSpPr>
        <p:spPr>
          <a:xfrm>
            <a:off x="6728918" y="4408281"/>
            <a:ext cx="48301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ZA" sz="2800" dirty="0">
                <a:latin typeface="Gill Sans MT" panose="020B05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PHILLIP MAJEKE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ZA" sz="2400" dirty="0">
                <a:latin typeface="Gill Sans MT" panose="020B05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Water Research Commission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ZA" sz="2400" dirty="0">
                <a:latin typeface="Gill Sans MT" panose="020B05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Commercialisation Manager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ZA" sz="2400" dirty="0">
                <a:latin typeface="Gill Sans MT" panose="020B05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12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445457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175588F-DABB-7643-9613-081599D0C03A}"/>
              </a:ext>
            </a:extLst>
          </p:cNvPr>
          <p:cNvSpPr txBox="1">
            <a:spLocks/>
          </p:cNvSpPr>
          <p:nvPr/>
        </p:nvSpPr>
        <p:spPr>
          <a:xfrm>
            <a:off x="334977" y="365125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Alternate Water Sources (WA)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D398E18-3A98-4E1F-99F2-19086B636094}"/>
              </a:ext>
            </a:extLst>
          </p:cNvPr>
          <p:cNvSpPr txBox="1">
            <a:spLocks/>
          </p:cNvSpPr>
          <p:nvPr/>
        </p:nvSpPr>
        <p:spPr>
          <a:xfrm>
            <a:off x="-29854" y="1836825"/>
            <a:ext cx="5580976" cy="3906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Groundwater is an appropriate source of water due to limited surface resources. In addition, to decision support tools, the portfolio has demonstrated: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Sandwater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extraction systems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Hydroblu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– Machine learning tools for borehole drilling accuracy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Fogwater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harvesting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Rainwater harvesting - EDC Tanks  supplement water for Toilet flushing @ households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59650-4121-6D62-C69C-745D7FD55E6C}"/>
              </a:ext>
            </a:extLst>
          </p:cNvPr>
          <p:cNvPicPr/>
          <p:nvPr/>
        </p:nvPicPr>
        <p:blipFill rotWithShape="1">
          <a:blip r:embed="rId2"/>
          <a:srcRect l="20893" t="5772" r="18599"/>
          <a:stretch/>
        </p:blipFill>
        <p:spPr bwMode="auto">
          <a:xfrm>
            <a:off x="9034689" y="961713"/>
            <a:ext cx="3157311" cy="2467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Placeholder 4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61E0EF4B-BF4B-349D-B20A-F1E7C610D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9034689" y="3153346"/>
            <a:ext cx="3157311" cy="3324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8F651-75F1-3465-34A0-6C454190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122" y="1609096"/>
            <a:ext cx="3483567" cy="43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4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254014-D78A-71D7-194C-676A386AB62D}"/>
              </a:ext>
            </a:extLst>
          </p:cNvPr>
          <p:cNvSpPr txBox="1">
            <a:spLocks/>
          </p:cNvSpPr>
          <p:nvPr/>
        </p:nvSpPr>
        <p:spPr>
          <a:xfrm>
            <a:off x="334977" y="365125"/>
            <a:ext cx="121790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Managing WQ and WU for household and communities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3A2D5-E376-69E9-70B7-952C8DF1C892}"/>
              </a:ext>
            </a:extLst>
          </p:cNvPr>
          <p:cNvSpPr txBox="1">
            <a:spLocks/>
          </p:cNvSpPr>
          <p:nvPr/>
        </p:nvSpPr>
        <p:spPr>
          <a:xfrm>
            <a:off x="334977" y="1870075"/>
            <a:ext cx="4985168" cy="4273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Rainwater harvesting as supplemental source &amp; Point of use filtration to manage water quality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Slide on gutter for RDP houses – piloted and in market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Communal handwashing systems  (multiple use and hands-free systems)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Greywater reuse systems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48081-A463-4200-FA29-135591A2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21" y="1393144"/>
            <a:ext cx="3183272" cy="4828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6E11C7-FC78-9108-09E9-CF965130FB9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483" y="3898668"/>
            <a:ext cx="3451397" cy="2322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8A17C-0962-C14A-8A7B-A4C4E88BC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986" y="1393143"/>
            <a:ext cx="3451398" cy="232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80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3491578-3AC1-8B5B-1E82-AAC3CFEE7661}"/>
              </a:ext>
            </a:extLst>
          </p:cNvPr>
          <p:cNvSpPr txBox="1">
            <a:spLocks/>
          </p:cNvSpPr>
          <p:nvPr/>
        </p:nvSpPr>
        <p:spPr>
          <a:xfrm>
            <a:off x="334977" y="365125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Non-Revenue Water and Digital Twins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00C9E7-41A1-1D9F-6BE2-A2A0B9146DA6}"/>
              </a:ext>
            </a:extLst>
          </p:cNvPr>
          <p:cNvSpPr txBox="1">
            <a:spLocks/>
          </p:cNvSpPr>
          <p:nvPr/>
        </p:nvSpPr>
        <p:spPr>
          <a:xfrm>
            <a:off x="334978" y="1870076"/>
            <a:ext cx="5543308" cy="3906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Aquatrip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educing water loss – ageing infrastructure with leaks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LookSeeDo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– Digital twins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Turn around time for repairs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Virtual reality training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	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E7A87-3E00-94AC-C606-88CBC6C58C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60618" y="1785904"/>
            <a:ext cx="5482508" cy="1269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B6A66-ACB8-F6C3-89C8-4652A37D3A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01872" y="2991269"/>
            <a:ext cx="3690128" cy="3390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BB9D6C-6FAA-E674-4735-35C850504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286" y="3301370"/>
            <a:ext cx="3088323" cy="1594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B15E2B-1F52-5999-E966-978EA571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286" y="4828946"/>
            <a:ext cx="3088323" cy="15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17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B43E260-827B-D31C-8E43-5FD775F8957E}"/>
              </a:ext>
            </a:extLst>
          </p:cNvPr>
          <p:cNvSpPr txBox="1">
            <a:spLocks/>
          </p:cNvSpPr>
          <p:nvPr/>
        </p:nvSpPr>
        <p:spPr>
          <a:xfrm>
            <a:off x="413443" y="49197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Next Generation Sanitation (NGS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5CBFF1C-09EF-90CD-43A7-3998C682907F}"/>
              </a:ext>
            </a:extLst>
          </p:cNvPr>
          <p:cNvSpPr txBox="1">
            <a:spLocks/>
          </p:cNvSpPr>
          <p:nvPr/>
        </p:nvSpPr>
        <p:spPr>
          <a:xfrm>
            <a:off x="413443" y="1703246"/>
            <a:ext cx="6552622" cy="39060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South Africa will not be able to provide full flush network-based systems for all communities due to: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Terrain/geography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Water scarcity 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Settlement types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WRC through SASTEP is demonstrating various technology types to provide options beyond VIPs and waterborne systems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9D7F3-9CD1-4CE7-5343-049E74420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45" y="4538444"/>
            <a:ext cx="4678020" cy="185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539C0B-63C3-3235-AC2C-581A9D6A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065" y="1135078"/>
            <a:ext cx="5225935" cy="333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6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B43E260-827B-D31C-8E43-5FD775F8957E}"/>
              </a:ext>
            </a:extLst>
          </p:cNvPr>
          <p:cNvSpPr txBox="1">
            <a:spLocks/>
          </p:cNvSpPr>
          <p:nvPr/>
        </p:nvSpPr>
        <p:spPr>
          <a:xfrm>
            <a:off x="413443" y="49197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NGS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 Technology Portfolio – 16 Innovations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5CBFF1C-09EF-90CD-43A7-3998C682907F}"/>
              </a:ext>
            </a:extLst>
          </p:cNvPr>
          <p:cNvSpPr txBox="1">
            <a:spLocks/>
          </p:cNvSpPr>
          <p:nvPr/>
        </p:nvSpPr>
        <p:spPr>
          <a:xfrm>
            <a:off x="334978" y="1213029"/>
            <a:ext cx="6911678" cy="5038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 NSS Technologies</a:t>
            </a:r>
          </a:p>
          <a:p>
            <a:pPr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Enviroloo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-Clear |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NewGenerator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|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Aquonic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Nature based wastewater treatment system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Dewdrop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 Resource efficient toilet pedestals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Eazi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-Split |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Arumloo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| Zambezi| V-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cirstern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 Sludge Management &amp; Beneficiation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LaDePa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| EHTP |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Pitvaq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Greywater treatment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NewGen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Multiplier |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Maskam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-Greywater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Mensural pad incineration (SHE)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Urine-to-struvite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LiquidGold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Diamond Reactor)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Malodor counteractant product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Organico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F4EA8-BC00-6358-F5F5-DF575D73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656" y="963067"/>
            <a:ext cx="4388223" cy="1937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F4C3AC-DC9B-DD21-F6B6-660279958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527" y="2900724"/>
            <a:ext cx="4388223" cy="197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CB8D2-ADB6-A740-B1D3-94FBC4B1A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254" y="4890787"/>
            <a:ext cx="4682768" cy="18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6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B43E260-827B-D31C-8E43-5FD775F8957E}"/>
              </a:ext>
            </a:extLst>
          </p:cNvPr>
          <p:cNvSpPr txBox="1">
            <a:spLocks/>
          </p:cNvSpPr>
          <p:nvPr/>
        </p:nvSpPr>
        <p:spPr>
          <a:xfrm>
            <a:off x="413443" y="49197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Impact of SASTEP in the SA sanitation landscape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5CBFF1C-09EF-90CD-43A7-3998C682907F}"/>
              </a:ext>
            </a:extLst>
          </p:cNvPr>
          <p:cNvSpPr txBox="1">
            <a:spLocks/>
          </p:cNvSpPr>
          <p:nvPr/>
        </p:nvSpPr>
        <p:spPr>
          <a:xfrm>
            <a:off x="185349" y="1279531"/>
            <a:ext cx="7171796" cy="5038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Over the past four years SASTEP has made a significant impact on the SA sanitation landscape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More than 16 NGS technologies have been supported by the programme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 NGS technologies manufactured locally at scale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More than 200 toilet seats installed in schools, with more than 5000 learners benefiting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Close to R30 million invested in local manufacture of various technologies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24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Strategic partnership across sanitation value chain to deliver dignified and safely managed sanitation service delivery.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 descr="A circular puzzle with text&#10;&#10;Description automatically generated">
            <a:extLst>
              <a:ext uri="{FF2B5EF4-FFF2-40B4-BE49-F238E27FC236}">
                <a16:creationId xmlns:a16="http://schemas.microsoft.com/office/drawing/2014/main" id="{1FB47C21-6FA9-460C-866D-3116EB0E4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89" y="3429000"/>
            <a:ext cx="4712511" cy="3429000"/>
          </a:xfrm>
          <a:prstGeom prst="rect">
            <a:avLst/>
          </a:prstGeom>
        </p:spPr>
      </p:pic>
      <p:pic>
        <p:nvPicPr>
          <p:cNvPr id="12" name="Picture 11" descr="A group of children in school uniforms&#10;&#10;Description automatically generated">
            <a:extLst>
              <a:ext uri="{FF2B5EF4-FFF2-40B4-BE49-F238E27FC236}">
                <a16:creationId xmlns:a16="http://schemas.microsoft.com/office/drawing/2014/main" id="{031BD55E-44D1-F2E7-9980-55693F8BA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89" y="1004280"/>
            <a:ext cx="4712510" cy="26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5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ABF052-766D-40D4-05AE-D780EB86D893}"/>
              </a:ext>
            </a:extLst>
          </p:cNvPr>
          <p:cNvSpPr txBox="1">
            <a:spLocks/>
          </p:cNvSpPr>
          <p:nvPr/>
        </p:nvSpPr>
        <p:spPr>
          <a:xfrm>
            <a:off x="374210" y="105066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Success stories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ADE87-F85F-C9EE-8FD6-5C1C42D1434F}"/>
              </a:ext>
            </a:extLst>
          </p:cNvPr>
          <p:cNvSpPr txBox="1">
            <a:spLocks/>
          </p:cNvSpPr>
          <p:nvPr/>
        </p:nvSpPr>
        <p:spPr>
          <a:xfrm>
            <a:off x="108218" y="1241091"/>
            <a:ext cx="7534022" cy="3906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Department of Basic Education - Sanitation Appropriate for Education (SAFE) Demonstration Platform</a:t>
            </a:r>
          </a:p>
          <a:p>
            <a:pPr lvl="1">
              <a:spcBef>
                <a:spcPts val="1000"/>
              </a:spcBef>
            </a:pP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12 school demonstrations (6 technologies)</a:t>
            </a:r>
          </a:p>
          <a:p>
            <a:pPr lvl="1">
              <a:spcBef>
                <a:spcPts val="1000"/>
              </a:spcBef>
            </a:pP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DBE procured 48 NGS systems for schools in EC, KZN and LP</a:t>
            </a:r>
            <a:r>
              <a:rPr lang="en-US" sz="8800" i="1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 </a:t>
            </a: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through open tender in 2023</a:t>
            </a:r>
          </a:p>
          <a:p>
            <a:pPr lvl="1">
              <a:spcBef>
                <a:spcPts val="1000"/>
              </a:spcBef>
            </a:pP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Bidvest and Umgeni Water procured 3 NGS through CSI their  budgets in 2023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2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Informal Settlement Demonstration Platform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20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Johannesburg Water| eThekwini Municipality| City of Cape Town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20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Rural Setting Demonstration Platform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Mopani District Municipality | </a:t>
            </a:r>
            <a:r>
              <a:rPr kumimoji="0" lang="en-US" sz="92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Theewaterkloof</a:t>
            </a:r>
            <a:r>
              <a:rPr kumimoji="0" lang="en-US" sz="92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Municipality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9600" dirty="0">
                <a:solidFill>
                  <a:srgbClr val="4472C4">
                    <a:lumMod val="75000"/>
                  </a:srgbClr>
                </a:solidFill>
                <a:latin typeface="Gill Sans MT" panose="020B0502020104020203"/>
              </a:rPr>
              <a:t>WRC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SASTEP won bronze award at IWA World Water Congress &amp; Exhibition Toronto in 2024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0285F-B653-551B-C79B-1ADB35F2E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902" y="3498884"/>
            <a:ext cx="4475098" cy="2913611"/>
          </a:xfrm>
          <a:prstGeom prst="rect">
            <a:avLst/>
          </a:prstGeom>
        </p:spPr>
      </p:pic>
      <p:pic>
        <p:nvPicPr>
          <p:cNvPr id="2052" name="Picture 4" descr="Rethink of local waterborne sewage system unavoidable">
            <a:extLst>
              <a:ext uri="{FF2B5EF4-FFF2-40B4-BE49-F238E27FC236}">
                <a16:creationId xmlns:a16="http://schemas.microsoft.com/office/drawing/2014/main" id="{1DCC1200-B37C-29B6-3DD9-0B9F0276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03" y="1027906"/>
            <a:ext cx="4475098" cy="24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33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A5E68473-CB5D-4377-34B0-18D63255023B}"/>
              </a:ext>
            </a:extLst>
          </p:cNvPr>
          <p:cNvSpPr txBox="1">
            <a:spLocks/>
          </p:cNvSpPr>
          <p:nvPr/>
        </p:nvSpPr>
        <p:spPr>
          <a:xfrm>
            <a:off x="334977" y="365125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Success stories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6687BCF-FA00-32D5-F325-74A4C9171CA4}"/>
              </a:ext>
            </a:extLst>
          </p:cNvPr>
          <p:cNvSpPr txBox="1">
            <a:spLocks/>
          </p:cNvSpPr>
          <p:nvPr/>
        </p:nvSpPr>
        <p:spPr>
          <a:xfrm>
            <a:off x="308984" y="1517738"/>
            <a:ext cx="7735231" cy="4472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AB farms – fully developed business (7000 units)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LookSeeDo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– adoption of solution to use at the JW’s Northern Works Wastewater Treatment Works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Amatola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Water has adopted the Sand Water Extraction pilot project and has adopted the technology which is currently being used to enhance supply of water to their Albany Coast RO plant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HydroBlu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solution – final stages of venture capital support and roll out of solution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Loo Afrique sanitation systems – in use at ECD centers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Arumloo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– innovation award in Africa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PITVAQ – sold in East Africa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</a:t>
            </a:r>
          </a:p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764CB9C-9667-D55E-2692-85A2E70AA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95" y="70470"/>
            <a:ext cx="4472209" cy="2074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BFA9B-387F-F5C1-E29C-2888B7089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74" y="2296025"/>
            <a:ext cx="2811997" cy="4046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847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F2D1-C7B2-A67F-80F4-F979C5174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3AB4A8-0C64-75A9-E6DF-7E5D4772A335}"/>
              </a:ext>
            </a:extLst>
          </p:cNvPr>
          <p:cNvSpPr txBox="1">
            <a:spLocks/>
          </p:cNvSpPr>
          <p:nvPr/>
        </p:nvSpPr>
        <p:spPr>
          <a:xfrm>
            <a:off x="5239162" y="2394054"/>
            <a:ext cx="647499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SKILLS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2912894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33F8F-475B-966F-A9F3-2D77CB90C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43" y="330741"/>
            <a:ext cx="5229404" cy="6036658"/>
          </a:xfrm>
          <a:prstGeom prst="rect">
            <a:avLst/>
          </a:prstGeom>
        </p:spPr>
      </p:pic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72B2325-09B4-0585-0DB1-E0542F39C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55" y="330740"/>
            <a:ext cx="3203316" cy="2135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123DD-397C-5A4E-D064-BFBA2DEB0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268" b="27060"/>
          <a:stretch/>
        </p:blipFill>
        <p:spPr>
          <a:xfrm>
            <a:off x="7196158" y="4004220"/>
            <a:ext cx="3203312" cy="2402485"/>
          </a:xfrm>
          <a:prstGeom prst="rect">
            <a:avLst/>
          </a:prstGeom>
        </p:spPr>
      </p:pic>
      <p:pic>
        <p:nvPicPr>
          <p:cNvPr id="5" name="Picture 4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E550F28F-1FDB-7F70-F500-D9E1CC1F6F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56" y="2079386"/>
            <a:ext cx="3203314" cy="240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CE40AE-1204-6009-D84B-C31BD5569FB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WRC Portfolio</a:t>
            </a:r>
            <a:endParaRPr kumimoji="0" lang="en-ZA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7987780-0AA3-A15F-9A7A-0DEA2E584D77}"/>
              </a:ext>
            </a:extLst>
          </p:cNvPr>
          <p:cNvSpPr txBox="1">
            <a:spLocks/>
          </p:cNvSpPr>
          <p:nvPr/>
        </p:nvSpPr>
        <p:spPr>
          <a:xfrm>
            <a:off x="838200" y="1613597"/>
            <a:ext cx="10607675" cy="42783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WRC seeks proposals for development of innovation in the following categories: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Water availability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Water Use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Water Quality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WRC also calls for technology/innovation to meet needs of the sector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innovation is then categorized into whether it reduces vulnerability (builds adaptation) or enhances resilience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It works with universities, technology developers, grassroots innovators, businesses, entrepreneurs</a:t>
            </a: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92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F2D1-C7B2-A67F-80F4-F979C5174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9E735-C1B5-08BB-C8BB-7463B45C8B26}"/>
              </a:ext>
            </a:extLst>
          </p:cNvPr>
          <p:cNvSpPr txBox="1"/>
          <p:nvPr/>
        </p:nvSpPr>
        <p:spPr>
          <a:xfrm>
            <a:off x="6572969" y="2560495"/>
            <a:ext cx="41761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D" sz="66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TEST BEDS</a:t>
            </a:r>
          </a:p>
        </p:txBody>
      </p:sp>
    </p:spTree>
    <p:extLst>
      <p:ext uri="{BB962C8B-B14F-4D97-AF65-F5344CB8AC3E}">
        <p14:creationId xmlns:p14="http://schemas.microsoft.com/office/powerpoint/2010/main" val="3631940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2040677-5461-FB2E-59DC-17412B500750}"/>
              </a:ext>
            </a:extLst>
          </p:cNvPr>
          <p:cNvSpPr txBox="1">
            <a:spLocks/>
          </p:cNvSpPr>
          <p:nvPr/>
        </p:nvSpPr>
        <p:spPr>
          <a:xfrm>
            <a:off x="92279" y="365125"/>
            <a:ext cx="8355434" cy="1548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Purpose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1E039EF-0D46-39EF-927C-1F408AB3E09E}"/>
              </a:ext>
            </a:extLst>
          </p:cNvPr>
          <p:cNvSpPr txBox="1">
            <a:spLocks/>
          </p:cNvSpPr>
          <p:nvPr/>
        </p:nvSpPr>
        <p:spPr>
          <a:xfrm>
            <a:off x="92279" y="1870076"/>
            <a:ext cx="8708864" cy="4564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 develop nodes of technology demonstration competence around the country (routed in a municipal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 or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utility partnerships)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 profile the technology learning at different sites/fields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 consolidate the thematic focus of solutions testing at different sites that are best suited to particular types of demonstrations, and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Explore the model for governing and interlinking these different learning sites and re-looking at a practical/hybrid centers of competence model.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074" name="Picture 2" descr="Partnership - Free business and finance icons">
            <a:extLst>
              <a:ext uri="{FF2B5EF4-FFF2-40B4-BE49-F238E27FC236}">
                <a16:creationId xmlns:a16="http://schemas.microsoft.com/office/drawing/2014/main" id="{988AA8EE-3610-F073-E3E5-A63CD368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434" y="1014239"/>
            <a:ext cx="2843169" cy="284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6D1CDC-C788-2922-C750-E606DC1D2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43" y="3934867"/>
            <a:ext cx="3111224" cy="2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26983F-D9F7-4A65-0D25-F126CFE85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763237"/>
              </p:ext>
            </p:extLst>
          </p:nvPr>
        </p:nvGraphicFramePr>
        <p:xfrm>
          <a:off x="374210" y="860891"/>
          <a:ext cx="11443580" cy="5588000"/>
        </p:xfrm>
        <a:graphic>
          <a:graphicData uri="http://schemas.openxmlformats.org/drawingml/2006/table">
            <a:tbl>
              <a:tblPr firstRow="1" firstCol="1" bandRow="1"/>
              <a:tblGrid>
                <a:gridCol w="990310">
                  <a:extLst>
                    <a:ext uri="{9D8B030D-6E8A-4147-A177-3AD203B41FA5}">
                      <a16:colId xmlns:a16="http://schemas.microsoft.com/office/drawing/2014/main" val="469642546"/>
                    </a:ext>
                  </a:extLst>
                </a:gridCol>
                <a:gridCol w="10453270">
                  <a:extLst>
                    <a:ext uri="{9D8B030D-6E8A-4147-A177-3AD203B41FA5}">
                      <a16:colId xmlns:a16="http://schemas.microsoft.com/office/drawing/2014/main" val="3978229297"/>
                    </a:ext>
                  </a:extLst>
                </a:gridCol>
              </a:tblGrid>
              <a:tr h="1117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Level 1</a:t>
                      </a:r>
                      <a:endParaRPr lang="en-ZA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A university or research lab that can assist with bench-scale work but is not dedicated to piloting new technologies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110535"/>
                  </a:ext>
                </a:extLst>
              </a:tr>
              <a:tr h="1117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Level 2</a:t>
                      </a:r>
                      <a:endParaRPr lang="en-ZA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 facility that is interested in innovation and willing to host a project, but does not have a dedicated test facility</a:t>
                      </a:r>
                      <a:endParaRPr lang="en-ZA" sz="2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1111"/>
                  </a:ext>
                </a:extLst>
              </a:tr>
              <a:tr h="1117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Level 3</a:t>
                      </a:r>
                      <a:endParaRPr lang="en-ZA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 water-solutions testing facility or research lab with a dedicated physical space available for piloting innovative water technology</a:t>
                      </a:r>
                      <a:endParaRPr lang="en-ZA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11855"/>
                  </a:ext>
                </a:extLst>
              </a:tr>
              <a:tr h="1117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Level 4</a:t>
                      </a:r>
                      <a:endParaRPr lang="en-ZA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 staffed facility dedicated solely to R&amp;D/piloting of new technologies</a:t>
                      </a:r>
                      <a:endParaRPr lang="en-ZA" sz="2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576952"/>
                  </a:ext>
                </a:extLst>
              </a:tr>
              <a:tr h="1117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Level 5</a:t>
                      </a:r>
                      <a:endParaRPr lang="en-ZA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 panose="020B0502020104020203"/>
                        </a:defRPr>
                      </a:lvl9pPr>
                    </a:lstStyle>
                    <a:p>
                      <a:pPr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A municipality or entity that has the capacity, capability and experience to test community/service delivery-oriented solutions in the field/in relevant communities.</a:t>
                      </a:r>
                      <a:endParaRPr lang="en-ZA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90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644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D5CC76CD-8AE5-9C1D-C69B-681209FF7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76" y="120492"/>
            <a:ext cx="7449956" cy="6282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CDE131-5200-BCA3-C03E-A12EC412B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15807" y="2349740"/>
            <a:ext cx="4798399" cy="21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0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8E9898-00A2-0C61-2D43-2342BEFE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201" y="303201"/>
            <a:ext cx="7718869" cy="6005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B93CC-CF28-6E01-55AA-E322C0125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32908" y="3035478"/>
            <a:ext cx="4910237" cy="1853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961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DBADF0F-19D6-1F55-5116-991ED65CE38A}"/>
              </a:ext>
            </a:extLst>
          </p:cNvPr>
          <p:cNvSpPr txBox="1">
            <a:spLocks/>
          </p:cNvSpPr>
          <p:nvPr/>
        </p:nvSpPr>
        <p:spPr>
          <a:xfrm>
            <a:off x="237996" y="581603"/>
            <a:ext cx="11443580" cy="3906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AAB6CE8-7FE3-2EEB-1787-C456332D88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168053"/>
              </p:ext>
            </p:extLst>
          </p:nvPr>
        </p:nvGraphicFramePr>
        <p:xfrm>
          <a:off x="6289684" y="1737689"/>
          <a:ext cx="5734050" cy="294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3FF3778-95A3-E4B3-CD41-C06D19E0B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96" y="1230073"/>
            <a:ext cx="6051688" cy="45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8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F2D1-C7B2-A67F-80F4-F979C5174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3AB4A8-0C64-75A9-E6DF-7E5D4772A335}"/>
              </a:ext>
            </a:extLst>
          </p:cNvPr>
          <p:cNvSpPr txBox="1">
            <a:spLocks/>
          </p:cNvSpPr>
          <p:nvPr/>
        </p:nvSpPr>
        <p:spPr>
          <a:xfrm>
            <a:off x="5717006" y="2276609"/>
            <a:ext cx="647499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 ADVISORY</a:t>
            </a:r>
            <a:endParaRPr kumimoji="0" lang="en-ZA" sz="6600" b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390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F02263C-2D06-250D-8F19-5B997B161980}"/>
              </a:ext>
            </a:extLst>
          </p:cNvPr>
          <p:cNvSpPr txBox="1">
            <a:spLocks/>
          </p:cNvSpPr>
          <p:nvPr/>
        </p:nvSpPr>
        <p:spPr>
          <a:xfrm>
            <a:off x="374210" y="362473"/>
            <a:ext cx="11443580" cy="3906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Panel of 31 Experts for: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Technical evaluations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Regulatory/policy evaluations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Market/Economic Research/studies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Business support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Social development studies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Water governance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Independent technical assessment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One on one virtual or in-person engagement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Technical advisory note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Recommendations/Opportunities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122" name="Picture 2" descr="The Experts: Are Collectibles a Bad Investment? - WSJ">
            <a:extLst>
              <a:ext uri="{FF2B5EF4-FFF2-40B4-BE49-F238E27FC236}">
                <a16:creationId xmlns:a16="http://schemas.microsoft.com/office/drawing/2014/main" id="{E59DB759-92E3-0F6E-A16C-26700E635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560" y="1102388"/>
            <a:ext cx="3389196" cy="511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815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F2D1-C7B2-A67F-80F4-F979C5174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3AB4A8-0C64-75A9-E6DF-7E5D4772A335}"/>
              </a:ext>
            </a:extLst>
          </p:cNvPr>
          <p:cNvSpPr txBox="1">
            <a:spLocks/>
          </p:cNvSpPr>
          <p:nvPr/>
        </p:nvSpPr>
        <p:spPr>
          <a:xfrm>
            <a:off x="5868008" y="2276609"/>
            <a:ext cx="647499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TODAYS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INNOVATION PITCHES</a:t>
            </a:r>
          </a:p>
        </p:txBody>
      </p:sp>
    </p:spTree>
    <p:extLst>
      <p:ext uri="{BB962C8B-B14F-4D97-AF65-F5344CB8AC3E}">
        <p14:creationId xmlns:p14="http://schemas.microsoft.com/office/powerpoint/2010/main" val="1670367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DB0D0-C584-96A7-1F81-8097A13BBFB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Innovation Driven Sector</a:t>
            </a:r>
            <a:endParaRPr kumimoji="0" lang="en-ZA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C41F8-0808-E465-9AD3-CD14DF5332F6}"/>
              </a:ext>
            </a:extLst>
          </p:cNvPr>
          <p:cNvSpPr txBox="1">
            <a:spLocks/>
          </p:cNvSpPr>
          <p:nvPr/>
        </p:nvSpPr>
        <p:spPr>
          <a:xfrm>
            <a:off x="260060" y="1861686"/>
            <a:ext cx="10883812" cy="4278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Approach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Based on the needs assessment, we will showcase 6 technologies today: </a:t>
            </a:r>
          </a:p>
          <a:p>
            <a:pPr lvl="1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Alternative water supply innovation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1 Water storage innovation/solution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mart water apps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smart agriculture approaches/ innovations </a:t>
            </a:r>
          </a:p>
          <a:p>
            <a:pPr lvl="1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full recycle toilet NSS system for communal environments </a:t>
            </a:r>
          </a:p>
        </p:txBody>
      </p:sp>
      <p:pic>
        <p:nvPicPr>
          <p:cNvPr id="6146" name="Picture 2" descr="Innovation - Free technology icons">
            <a:extLst>
              <a:ext uri="{FF2B5EF4-FFF2-40B4-BE49-F238E27FC236}">
                <a16:creationId xmlns:a16="http://schemas.microsoft.com/office/drawing/2014/main" id="{3D8D5995-89A6-5A48-60E2-8277276E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52" y="3280795"/>
            <a:ext cx="2557943" cy="255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3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10C20-20DA-EBCC-C889-039730FF7CF5}"/>
              </a:ext>
            </a:extLst>
          </p:cNvPr>
          <p:cNvSpPr txBox="1">
            <a:spLocks/>
          </p:cNvSpPr>
          <p:nvPr/>
        </p:nvSpPr>
        <p:spPr>
          <a:xfrm>
            <a:off x="353122" y="124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Innovation Focus Areas</a:t>
            </a:r>
            <a:endParaRPr kumimoji="0" lang="en-ZA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9B98EA1-F85C-B54B-0E70-5BCE5D6AF2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846030"/>
              </p:ext>
            </p:extLst>
          </p:nvPr>
        </p:nvGraphicFramePr>
        <p:xfrm>
          <a:off x="280639" y="1460810"/>
          <a:ext cx="11428142" cy="5273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513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B985CC0-24B7-1BF0-1958-1E4634BB846C}"/>
              </a:ext>
            </a:extLst>
          </p:cNvPr>
          <p:cNvSpPr txBox="1">
            <a:spLocks/>
          </p:cNvSpPr>
          <p:nvPr/>
        </p:nvSpPr>
        <p:spPr>
          <a:xfrm>
            <a:off x="334977" y="365125"/>
            <a:ext cx="1144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Finally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6BBDF07-ECB2-FC9B-FCA4-6DC9DA4B54D3}"/>
              </a:ext>
            </a:extLst>
          </p:cNvPr>
          <p:cNvSpPr txBox="1">
            <a:spLocks/>
          </p:cNvSpPr>
          <p:nvPr/>
        </p:nvSpPr>
        <p:spPr>
          <a:xfrm>
            <a:off x="418866" y="2004299"/>
            <a:ext cx="11443580" cy="3906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For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pportunities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for technology advisory for pilots, test bed partnerships and skills enhancement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Contact us on: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Manjushas@wrc.org.za /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Sudhirp@wrc.org.za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 /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Phillipm@wrc.org.za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170" name="Picture 2" descr="Email Contact Us Icon PNG Images, Vectors Free Download - Pngtree">
            <a:extLst>
              <a:ext uri="{FF2B5EF4-FFF2-40B4-BE49-F238E27FC236}">
                <a16:creationId xmlns:a16="http://schemas.microsoft.com/office/drawing/2014/main" id="{2943645D-291A-10FD-8C20-B7A438F17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57" y="4065383"/>
            <a:ext cx="3506018" cy="224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66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F2D1-C7B2-A67F-80F4-F979C5174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3AB4A8-0C64-75A9-E6DF-7E5D4772A335}"/>
              </a:ext>
            </a:extLst>
          </p:cNvPr>
          <p:cNvSpPr txBox="1">
            <a:spLocks/>
          </p:cNvSpPr>
          <p:nvPr/>
        </p:nvSpPr>
        <p:spPr>
          <a:xfrm>
            <a:off x="5364997" y="2645724"/>
            <a:ext cx="647499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  <a:endParaRPr lang="en-ZA" sz="6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66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A2B5-EE6B-6962-D549-D357885C8D9E}"/>
              </a:ext>
            </a:extLst>
          </p:cNvPr>
          <p:cNvSpPr txBox="1">
            <a:spLocks/>
          </p:cNvSpPr>
          <p:nvPr/>
        </p:nvSpPr>
        <p:spPr>
          <a:xfrm>
            <a:off x="353122" y="124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Innovation Focus Areas</a:t>
            </a:r>
            <a:endParaRPr kumimoji="0" lang="en-ZA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76C003E-BFE7-855B-6F28-2281339F9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4477171"/>
              </p:ext>
            </p:extLst>
          </p:nvPr>
        </p:nvGraphicFramePr>
        <p:xfrm>
          <a:off x="280639" y="1460810"/>
          <a:ext cx="11428142" cy="5273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220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DAB2-CBAC-DDE1-9A9C-D83BB52F1241}"/>
              </a:ext>
            </a:extLst>
          </p:cNvPr>
          <p:cNvSpPr txBox="1">
            <a:spLocks/>
          </p:cNvSpPr>
          <p:nvPr/>
        </p:nvSpPr>
        <p:spPr>
          <a:xfrm>
            <a:off x="483219" y="179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Innovation Focus Areas</a:t>
            </a:r>
            <a:endParaRPr kumimoji="0" lang="en-ZA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B03887-9D45-DFEF-6D0F-B1CAD0B73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260305"/>
              </p:ext>
            </p:extLst>
          </p:nvPr>
        </p:nvGraphicFramePr>
        <p:xfrm>
          <a:off x="280639" y="1460810"/>
          <a:ext cx="11428142" cy="5273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94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CC6F4-8373-F15D-CECD-4ED87A294C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Lato" panose="020F0502020204030203" pitchFamily="34" charset="0"/>
                <a:cs typeface="Lato" panose="020F0502020204030203" pitchFamily="34" charset="0"/>
              </a:rPr>
              <a:t>The Challenge </a:t>
            </a:r>
            <a:endParaRPr kumimoji="0" lang="en-ZA" sz="4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42F4B-336D-04E3-9A3B-F2F806616F59}"/>
              </a:ext>
            </a:extLst>
          </p:cNvPr>
          <p:cNvSpPr txBox="1">
            <a:spLocks/>
          </p:cNvSpPr>
          <p:nvPr/>
        </p:nvSpPr>
        <p:spPr>
          <a:xfrm>
            <a:off x="198120" y="1690688"/>
            <a:ext cx="10607675" cy="4278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Many innovations fail to reach the market for the following reasons: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Incomplete development (readiness level)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Not de-risked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Market not developed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Value proposition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Business viability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Investment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Lack of brokerage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919B8A-DA9D-A61C-4DB5-042CF894681A}"/>
              </a:ext>
            </a:extLst>
          </p:cNvPr>
          <p:cNvSpPr/>
          <p:nvPr/>
        </p:nvSpPr>
        <p:spPr>
          <a:xfrm>
            <a:off x="4663438" y="3086630"/>
            <a:ext cx="6376473" cy="2366214"/>
          </a:xfrm>
          <a:prstGeom prst="roundRect">
            <a:avLst/>
          </a:prstGeom>
          <a:solidFill>
            <a:srgbClr val="004998"/>
          </a:solidFill>
          <a:ln w="12700" cap="flat" cmpd="sng" algn="ctr">
            <a:solidFill>
              <a:srgbClr val="004998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Hence, WRC works with innovators to develop their technologies to a readiness level that allow them to enter the market, broker partnerships, and honestly assess the segment their innovation fits into.</a:t>
            </a:r>
            <a:endParaRPr kumimoji="0" lang="en-ZA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20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1D2B87-BCCB-B791-2F57-1A1E4D4A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51" y="4736408"/>
            <a:ext cx="11071296" cy="2121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2CD63-BACA-08D3-6F83-6BC27E4BC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74" y="410429"/>
            <a:ext cx="2963699" cy="1218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4B80B3-70E3-31BA-821E-8FD66741E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46" y="410429"/>
            <a:ext cx="2803399" cy="121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D99451E-E0EF-95C5-E8A9-E708D96968A0}"/>
              </a:ext>
            </a:extLst>
          </p:cNvPr>
          <p:cNvSpPr txBox="1">
            <a:spLocks/>
          </p:cNvSpPr>
          <p:nvPr/>
        </p:nvSpPr>
        <p:spPr>
          <a:xfrm>
            <a:off x="560351" y="1629006"/>
            <a:ext cx="10607675" cy="4278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WRC uses 2 technology accelerator platforms to onboard and demonstrate technologies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The Accelerators provides the following services to innovators: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Demonstration to assess level of readiness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Prototype development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Market product development and optimization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Sectoral support on market access, regulatory advice and shifts, policy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Brokerage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Independent technical advisory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54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F2D1-C7B2-A67F-80F4-F979C5174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3AB4A8-0C64-75A9-E6DF-7E5D4772A335}"/>
              </a:ext>
            </a:extLst>
          </p:cNvPr>
          <p:cNvSpPr txBox="1">
            <a:spLocks/>
          </p:cNvSpPr>
          <p:nvPr/>
        </p:nvSpPr>
        <p:spPr>
          <a:xfrm>
            <a:off x="5608278" y="2310165"/>
            <a:ext cx="647499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INNOVATIONS</a:t>
            </a:r>
            <a:endParaRPr kumimoji="0" lang="en-ZA" sz="6600" b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608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000DE-163E-D93F-DA5A-6D0B3BBD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168" y="816296"/>
            <a:ext cx="6672831" cy="5974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CFD4E-FC39-8575-ABBE-85FA904A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5506"/>
            <a:ext cx="4060471" cy="1826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7272E8-76EE-818A-1A32-34761D08714A}"/>
              </a:ext>
            </a:extLst>
          </p:cNvPr>
          <p:cNvSpPr txBox="1"/>
          <p:nvPr/>
        </p:nvSpPr>
        <p:spPr>
          <a:xfrm>
            <a:off x="145555" y="2567712"/>
            <a:ext cx="529336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2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Growth summary WADER tech accelerator over 8year period.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WADER started 2 pilots in the first year which then increased to 9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Currently WADER Innovation toolbox has close to 50 different piloted technologies  with TRL 5 to 8.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About 43.5 million has been invested into these projects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Gill Sans MT" panose="020B0502020104020203"/>
              </a:rPr>
              <a:t>WADER worked with 37 SMMEs and 9 HEIs.</a:t>
            </a:r>
            <a:endParaRPr lang="en-ZA" sz="2200" dirty="0">
              <a:solidFill>
                <a:schemeClr val="accent1">
                  <a:lumMod val="75000"/>
                </a:scheme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90006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D98F4F">
    <a:dk1>
      <a:srgbClr val="000000"/>
    </a:dk1>
    <a:lt1>
      <a:srgbClr val="FFFFFF"/>
    </a:lt1>
    <a:dk2>
      <a:srgbClr val="464646"/>
    </a:dk2>
    <a:lt2>
      <a:srgbClr val="FFFFFF"/>
    </a:lt2>
    <a:accent1>
      <a:srgbClr val="004998"/>
    </a:accent1>
    <a:accent2>
      <a:srgbClr val="4F906B"/>
    </a:accent2>
    <a:accent3>
      <a:srgbClr val="D98F4F"/>
    </a:accent3>
    <a:accent4>
      <a:srgbClr val="1D9BB3"/>
    </a:accent4>
    <a:accent5>
      <a:srgbClr val="252162"/>
    </a:accent5>
    <a:accent6>
      <a:srgbClr val="733139"/>
    </a:accent6>
    <a:hlink>
      <a:srgbClr val="A05024"/>
    </a:hlink>
    <a:folHlink>
      <a:srgbClr val="FEC037"/>
    </a:folHlink>
  </a:clrScheme>
  <a:fontScheme name="Gill Sans MT">
    <a:majorFont>
      <a:latin typeface="Gill Sans MT" panose="020B0502020104020203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Gill Sans MT" panose="020B0502020104020203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1383</Words>
  <Application>Microsoft Office PowerPoint</Application>
  <PresentationFormat>Widescreen</PresentationFormat>
  <Paragraphs>227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Anja Van Der Merwe</dc:creator>
  <cp:lastModifiedBy>Phillip Majeke</cp:lastModifiedBy>
  <cp:revision>24</cp:revision>
  <dcterms:created xsi:type="dcterms:W3CDTF">2024-02-16T08:57:37Z</dcterms:created>
  <dcterms:modified xsi:type="dcterms:W3CDTF">2024-09-11T08:21:28Z</dcterms:modified>
</cp:coreProperties>
</file>