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6" r:id="rId3"/>
    <p:sldId id="287" r:id="rId4"/>
    <p:sldId id="288" r:id="rId5"/>
    <p:sldId id="263" r:id="rId6"/>
    <p:sldId id="284" r:id="rId7"/>
    <p:sldId id="275" r:id="rId8"/>
    <p:sldId id="280" r:id="rId9"/>
    <p:sldId id="279" r:id="rId10"/>
    <p:sldId id="2141411560" r:id="rId11"/>
    <p:sldId id="2141411558" r:id="rId12"/>
    <p:sldId id="2141411559" r:id="rId13"/>
    <p:sldId id="2141411561" r:id="rId14"/>
    <p:sldId id="2141411562" r:id="rId15"/>
    <p:sldId id="2141411563" r:id="rId16"/>
    <p:sldId id="2141411564" r:id="rId17"/>
    <p:sldId id="290" r:id="rId18"/>
    <p:sldId id="283" r:id="rId19"/>
    <p:sldId id="2141411555" r:id="rId20"/>
    <p:sldId id="2141411554" r:id="rId21"/>
    <p:sldId id="2141411553" r:id="rId22"/>
    <p:sldId id="2141411557" r:id="rId23"/>
    <p:sldId id="2141411556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DF74F-8B14-41AB-917D-4CDFF23CB5AE}" v="1" dt="2024-09-06T08:50:06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Majeke" userId="78eeabf0-a3af-4c1c-8d66-521715c7c629" providerId="ADAL" clId="{2E9712BB-6557-4431-9112-39924747C97C}"/>
    <pc:docChg chg="undo custSel addSld delSld modSld">
      <pc:chgData name="Phillip Majeke" userId="78eeabf0-a3af-4c1c-8d66-521715c7c629" providerId="ADAL" clId="{2E9712BB-6557-4431-9112-39924747C97C}" dt="2024-09-03T04:33:51.979" v="1318" actId="20577"/>
      <pc:docMkLst>
        <pc:docMk/>
      </pc:docMkLst>
      <pc:sldChg chg="modSp mod">
        <pc:chgData name="Phillip Majeke" userId="78eeabf0-a3af-4c1c-8d66-521715c7c629" providerId="ADAL" clId="{2E9712BB-6557-4431-9112-39924747C97C}" dt="2024-09-02T14:09:05.245" v="700" actId="255"/>
        <pc:sldMkLst>
          <pc:docMk/>
          <pc:sldMk cId="3445457258" sldId="256"/>
        </pc:sldMkLst>
        <pc:spChg chg="mod">
          <ac:chgData name="Phillip Majeke" userId="78eeabf0-a3af-4c1c-8d66-521715c7c629" providerId="ADAL" clId="{2E9712BB-6557-4431-9112-39924747C97C}" dt="2024-09-02T14:09:05.245" v="700" actId="255"/>
          <ac:spMkLst>
            <pc:docMk/>
            <pc:sldMk cId="3445457258" sldId="256"/>
            <ac:spMk id="7" creationId="{0DFEDFF9-2AB3-E9F1-B998-EE99A8386CEA}"/>
          </ac:spMkLst>
        </pc:spChg>
        <pc:spChg chg="mod">
          <ac:chgData name="Phillip Majeke" userId="78eeabf0-a3af-4c1c-8d66-521715c7c629" providerId="ADAL" clId="{2E9712BB-6557-4431-9112-39924747C97C}" dt="2024-09-02T12:03:39.996" v="22" actId="20577"/>
          <ac:spMkLst>
            <pc:docMk/>
            <pc:sldMk cId="3445457258" sldId="256"/>
            <ac:spMk id="8" creationId="{ECE3C382-1CF4-2FCC-0FCA-07CAC4B9EDB1}"/>
          </ac:spMkLst>
        </pc:spChg>
      </pc:sldChg>
      <pc:sldChg chg="modSp mod">
        <pc:chgData name="Phillip Majeke" userId="78eeabf0-a3af-4c1c-8d66-521715c7c629" providerId="ADAL" clId="{2E9712BB-6557-4431-9112-39924747C97C}" dt="2024-09-02T14:10:00.801" v="703" actId="14100"/>
        <pc:sldMkLst>
          <pc:docMk/>
          <pc:sldMk cId="1524233739" sldId="280"/>
        </pc:sldMkLst>
        <pc:spChg chg="mod">
          <ac:chgData name="Phillip Majeke" userId="78eeabf0-a3af-4c1c-8d66-521715c7c629" providerId="ADAL" clId="{2E9712BB-6557-4431-9112-39924747C97C}" dt="2024-09-02T14:10:00.801" v="703" actId="14100"/>
          <ac:spMkLst>
            <pc:docMk/>
            <pc:sldMk cId="1524233739" sldId="280"/>
            <ac:spMk id="4" creationId="{4821A281-7F7B-0EA7-D343-8AB8CDBEBA6C}"/>
          </ac:spMkLst>
        </pc:spChg>
      </pc:sldChg>
      <pc:sldChg chg="modSp mod">
        <pc:chgData name="Phillip Majeke" userId="78eeabf0-a3af-4c1c-8d66-521715c7c629" providerId="ADAL" clId="{2E9712BB-6557-4431-9112-39924747C97C}" dt="2024-09-02T14:21:45.544" v="1021" actId="1076"/>
        <pc:sldMkLst>
          <pc:docMk/>
          <pc:sldMk cId="3266094727" sldId="283"/>
        </pc:sldMkLst>
        <pc:spChg chg="mod">
          <ac:chgData name="Phillip Majeke" userId="78eeabf0-a3af-4c1c-8d66-521715c7c629" providerId="ADAL" clId="{2E9712BB-6557-4431-9112-39924747C97C}" dt="2024-09-02T14:21:45.544" v="1021" actId="1076"/>
          <ac:spMkLst>
            <pc:docMk/>
            <pc:sldMk cId="3266094727" sldId="283"/>
            <ac:spMk id="8" creationId="{0C4238CF-01CB-7469-5FA7-DAB0EEC1A57B}"/>
          </ac:spMkLst>
        </pc:spChg>
      </pc:sldChg>
      <pc:sldChg chg="addSp delSp modSp mod modClrScheme chgLayout">
        <pc:chgData name="Phillip Majeke" userId="78eeabf0-a3af-4c1c-8d66-521715c7c629" providerId="ADAL" clId="{2E9712BB-6557-4431-9112-39924747C97C}" dt="2024-09-02T14:34:00.896" v="1119" actId="113"/>
        <pc:sldMkLst>
          <pc:docMk/>
          <pc:sldMk cId="3902609585" sldId="286"/>
        </pc:sldMkLst>
        <pc:spChg chg="mod">
          <ac:chgData name="Phillip Majeke" userId="78eeabf0-a3af-4c1c-8d66-521715c7c629" providerId="ADAL" clId="{2E9712BB-6557-4431-9112-39924747C97C}" dt="2024-09-02T14:33:26.194" v="1118" actId="26606"/>
          <ac:spMkLst>
            <pc:docMk/>
            <pc:sldMk cId="3902609585" sldId="286"/>
            <ac:spMk id="2" creationId="{4DF6141F-8247-BAFD-0677-F38E25ABDCB0}"/>
          </ac:spMkLst>
        </pc:spChg>
        <pc:spChg chg="add del mod">
          <ac:chgData name="Phillip Majeke" userId="78eeabf0-a3af-4c1c-8d66-521715c7c629" providerId="ADAL" clId="{2E9712BB-6557-4431-9112-39924747C97C}" dt="2024-09-02T14:14:26.387" v="715" actId="478"/>
          <ac:spMkLst>
            <pc:docMk/>
            <pc:sldMk cId="3902609585" sldId="286"/>
            <ac:spMk id="4" creationId="{FEE45FAF-A65E-4965-76DC-6FAF418E95AC}"/>
          </ac:spMkLst>
        </pc:spChg>
        <pc:spChg chg="add del mod">
          <ac:chgData name="Phillip Majeke" userId="78eeabf0-a3af-4c1c-8d66-521715c7c629" providerId="ADAL" clId="{2E9712BB-6557-4431-9112-39924747C97C}" dt="2024-09-02T14:34:00.896" v="1119" actId="113"/>
          <ac:spMkLst>
            <pc:docMk/>
            <pc:sldMk cId="3902609585" sldId="286"/>
            <ac:spMk id="6" creationId="{4AA955E5-E598-8C05-49AD-2598A40288BA}"/>
          </ac:spMkLst>
        </pc:spChg>
        <pc:spChg chg="add del mod">
          <ac:chgData name="Phillip Majeke" userId="78eeabf0-a3af-4c1c-8d66-521715c7c629" providerId="ADAL" clId="{2E9712BB-6557-4431-9112-39924747C97C}" dt="2024-09-02T14:33:26.194" v="1118" actId="26606"/>
          <ac:spMkLst>
            <pc:docMk/>
            <pc:sldMk cId="3902609585" sldId="286"/>
            <ac:spMk id="12" creationId="{66043869-F336-1BB5-400A-3C8CF07CEDB7}"/>
          </ac:spMkLst>
        </pc:spChg>
        <pc:graphicFrameChg chg="add del mod modGraphic">
          <ac:chgData name="Phillip Majeke" userId="78eeabf0-a3af-4c1c-8d66-521715c7c629" providerId="ADAL" clId="{2E9712BB-6557-4431-9112-39924747C97C}" dt="2024-09-02T14:16:07.918" v="716" actId="478"/>
          <ac:graphicFrameMkLst>
            <pc:docMk/>
            <pc:sldMk cId="3902609585" sldId="286"/>
            <ac:graphicFrameMk id="7" creationId="{753E27B9-0DBD-49EF-2A3D-EE3688B7E57A}"/>
          </ac:graphicFrameMkLst>
        </pc:graphicFrameChg>
        <pc:graphicFrameChg chg="add del mod">
          <ac:chgData name="Phillip Majeke" userId="78eeabf0-a3af-4c1c-8d66-521715c7c629" providerId="ADAL" clId="{2E9712BB-6557-4431-9112-39924747C97C}" dt="2024-09-02T14:33:26.194" v="1118" actId="26606"/>
          <ac:graphicFrameMkLst>
            <pc:docMk/>
            <pc:sldMk cId="3902609585" sldId="286"/>
            <ac:graphicFrameMk id="8" creationId="{CEE5F1BF-58FE-7457-FA56-37643172D2C2}"/>
          </ac:graphicFrameMkLst>
        </pc:graphicFrameChg>
      </pc:sldChg>
      <pc:sldChg chg="addSp delSp modSp mod">
        <pc:chgData name="Phillip Majeke" userId="78eeabf0-a3af-4c1c-8d66-521715c7c629" providerId="ADAL" clId="{2E9712BB-6557-4431-9112-39924747C97C}" dt="2024-09-02T12:41:07.114" v="376" actId="1076"/>
        <pc:sldMkLst>
          <pc:docMk/>
          <pc:sldMk cId="4068784895" sldId="287"/>
        </pc:sldMkLst>
        <pc:spChg chg="mod">
          <ac:chgData name="Phillip Majeke" userId="78eeabf0-a3af-4c1c-8d66-521715c7c629" providerId="ADAL" clId="{2E9712BB-6557-4431-9112-39924747C97C}" dt="2024-09-02T12:34:31.083" v="263" actId="1076"/>
          <ac:spMkLst>
            <pc:docMk/>
            <pc:sldMk cId="4068784895" sldId="287"/>
            <ac:spMk id="2" creationId="{4DF6141F-8247-BAFD-0677-F38E25ABDCB0}"/>
          </ac:spMkLst>
        </pc:spChg>
        <pc:spChg chg="mod">
          <ac:chgData name="Phillip Majeke" userId="78eeabf0-a3af-4c1c-8d66-521715c7c629" providerId="ADAL" clId="{2E9712BB-6557-4431-9112-39924747C97C}" dt="2024-09-02T12:41:07.114" v="376" actId="1076"/>
          <ac:spMkLst>
            <pc:docMk/>
            <pc:sldMk cId="4068784895" sldId="287"/>
            <ac:spMk id="11" creationId="{5F3D3251-87AB-52D6-22AF-C06B37D13BC1}"/>
          </ac:spMkLst>
        </pc:spChg>
        <pc:picChg chg="add del mod">
          <ac:chgData name="Phillip Majeke" userId="78eeabf0-a3af-4c1c-8d66-521715c7c629" providerId="ADAL" clId="{2E9712BB-6557-4431-9112-39924747C97C}" dt="2024-09-02T12:37:46.524" v="278" actId="478"/>
          <ac:picMkLst>
            <pc:docMk/>
            <pc:sldMk cId="4068784895" sldId="287"/>
            <ac:picMk id="5" creationId="{9EDE5FBD-FF5E-0EC1-5AB2-F232E4FE7337}"/>
          </ac:picMkLst>
        </pc:picChg>
        <pc:picChg chg="del">
          <ac:chgData name="Phillip Majeke" userId="78eeabf0-a3af-4c1c-8d66-521715c7c629" providerId="ADAL" clId="{2E9712BB-6557-4431-9112-39924747C97C}" dt="2024-09-02T12:37:33.027" v="274" actId="478"/>
          <ac:picMkLst>
            <pc:docMk/>
            <pc:sldMk cId="4068784895" sldId="287"/>
            <ac:picMk id="6" creationId="{CD00CB1A-468B-74EB-4824-2884C82616AB}"/>
          </ac:picMkLst>
        </pc:picChg>
        <pc:picChg chg="add mod">
          <ac:chgData name="Phillip Majeke" userId="78eeabf0-a3af-4c1c-8d66-521715c7c629" providerId="ADAL" clId="{2E9712BB-6557-4431-9112-39924747C97C}" dt="2024-09-02T12:38:57.717" v="286" actId="14100"/>
          <ac:picMkLst>
            <pc:docMk/>
            <pc:sldMk cId="4068784895" sldId="287"/>
            <ac:picMk id="9" creationId="{F89D846F-EB87-99EF-BF0A-EE767EC53870}"/>
          </ac:picMkLst>
        </pc:picChg>
      </pc:sldChg>
      <pc:sldChg chg="modSp mod">
        <pc:chgData name="Phillip Majeke" userId="78eeabf0-a3af-4c1c-8d66-521715c7c629" providerId="ADAL" clId="{2E9712BB-6557-4431-9112-39924747C97C}" dt="2024-09-02T14:21:17.997" v="1017" actId="20577"/>
        <pc:sldMkLst>
          <pc:docMk/>
          <pc:sldMk cId="1377509399" sldId="290"/>
        </pc:sldMkLst>
        <pc:graphicFrameChg chg="modGraphic">
          <ac:chgData name="Phillip Majeke" userId="78eeabf0-a3af-4c1c-8d66-521715c7c629" providerId="ADAL" clId="{2E9712BB-6557-4431-9112-39924747C97C}" dt="2024-09-02T14:21:17.997" v="1017" actId="20577"/>
          <ac:graphicFrameMkLst>
            <pc:docMk/>
            <pc:sldMk cId="1377509399" sldId="290"/>
            <ac:graphicFrameMk id="5" creationId="{2B293626-08B3-103E-BBED-F0F809056B93}"/>
          </ac:graphicFrameMkLst>
        </pc:graphicFrameChg>
      </pc:sldChg>
      <pc:sldChg chg="addSp delSp modSp mod">
        <pc:chgData name="Phillip Majeke" userId="78eeabf0-a3af-4c1c-8d66-521715c7c629" providerId="ADAL" clId="{2E9712BB-6557-4431-9112-39924747C97C}" dt="2024-09-02T14:22:13.017" v="1027"/>
        <pc:sldMkLst>
          <pc:docMk/>
          <pc:sldMk cId="317353008" sldId="2141411553"/>
        </pc:sldMkLst>
        <pc:spChg chg="add mod">
          <ac:chgData name="Phillip Majeke" userId="78eeabf0-a3af-4c1c-8d66-521715c7c629" providerId="ADAL" clId="{2E9712BB-6557-4431-9112-39924747C97C}" dt="2024-09-02T14:22:13.017" v="1027"/>
          <ac:spMkLst>
            <pc:docMk/>
            <pc:sldMk cId="317353008" sldId="2141411553"/>
            <ac:spMk id="2" creationId="{84EF356E-F6DD-3BA1-2C1C-79D8AD297A13}"/>
          </ac:spMkLst>
        </pc:spChg>
        <pc:spChg chg="del">
          <ac:chgData name="Phillip Majeke" userId="78eeabf0-a3af-4c1c-8d66-521715c7c629" providerId="ADAL" clId="{2E9712BB-6557-4431-9112-39924747C97C}" dt="2024-09-02T14:22:10.784" v="1026" actId="478"/>
          <ac:spMkLst>
            <pc:docMk/>
            <pc:sldMk cId="317353008" sldId="2141411553"/>
            <ac:spMk id="10" creationId="{CBAAA709-39A7-A79F-36F2-C222A49A174A}"/>
          </ac:spMkLst>
        </pc:spChg>
      </pc:sldChg>
      <pc:sldChg chg="addSp delSp modSp mod">
        <pc:chgData name="Phillip Majeke" userId="78eeabf0-a3af-4c1c-8d66-521715c7c629" providerId="ADAL" clId="{2E9712BB-6557-4431-9112-39924747C97C}" dt="2024-09-02T14:22:05.610" v="1025"/>
        <pc:sldMkLst>
          <pc:docMk/>
          <pc:sldMk cId="2128670897" sldId="2141411554"/>
        </pc:sldMkLst>
        <pc:spChg chg="add mod">
          <ac:chgData name="Phillip Majeke" userId="78eeabf0-a3af-4c1c-8d66-521715c7c629" providerId="ADAL" clId="{2E9712BB-6557-4431-9112-39924747C97C}" dt="2024-09-02T14:22:05.610" v="1025"/>
          <ac:spMkLst>
            <pc:docMk/>
            <pc:sldMk cId="2128670897" sldId="2141411554"/>
            <ac:spMk id="2" creationId="{ED38409C-B308-1A99-171A-5B593867748B}"/>
          </ac:spMkLst>
        </pc:spChg>
        <pc:spChg chg="del">
          <ac:chgData name="Phillip Majeke" userId="78eeabf0-a3af-4c1c-8d66-521715c7c629" providerId="ADAL" clId="{2E9712BB-6557-4431-9112-39924747C97C}" dt="2024-09-02T14:22:03.495" v="1024" actId="478"/>
          <ac:spMkLst>
            <pc:docMk/>
            <pc:sldMk cId="2128670897" sldId="2141411554"/>
            <ac:spMk id="8" creationId="{EAF80489-DF51-F074-57C9-C739A36E487F}"/>
          </ac:spMkLst>
        </pc:spChg>
      </pc:sldChg>
      <pc:sldChg chg="addSp delSp modSp mod">
        <pc:chgData name="Phillip Majeke" userId="78eeabf0-a3af-4c1c-8d66-521715c7c629" providerId="ADAL" clId="{2E9712BB-6557-4431-9112-39924747C97C}" dt="2024-09-02T14:21:58.147" v="1023"/>
        <pc:sldMkLst>
          <pc:docMk/>
          <pc:sldMk cId="3632543982" sldId="2141411555"/>
        </pc:sldMkLst>
        <pc:spChg chg="add mod">
          <ac:chgData name="Phillip Majeke" userId="78eeabf0-a3af-4c1c-8d66-521715c7c629" providerId="ADAL" clId="{2E9712BB-6557-4431-9112-39924747C97C}" dt="2024-09-02T14:21:58.147" v="1023"/>
          <ac:spMkLst>
            <pc:docMk/>
            <pc:sldMk cId="3632543982" sldId="2141411555"/>
            <ac:spMk id="2" creationId="{B06C39F9-2D3C-EBF8-3C67-0D421853F977}"/>
          </ac:spMkLst>
        </pc:spChg>
        <pc:spChg chg="del">
          <ac:chgData name="Phillip Majeke" userId="78eeabf0-a3af-4c1c-8d66-521715c7c629" providerId="ADAL" clId="{2E9712BB-6557-4431-9112-39924747C97C}" dt="2024-09-02T14:21:55.324" v="1022" actId="478"/>
          <ac:spMkLst>
            <pc:docMk/>
            <pc:sldMk cId="3632543982" sldId="2141411555"/>
            <ac:spMk id="8" creationId="{A66724AC-9459-921C-0296-8937F2BF0860}"/>
          </ac:spMkLst>
        </pc:spChg>
      </pc:sldChg>
      <pc:sldChg chg="modSp mod">
        <pc:chgData name="Phillip Majeke" userId="78eeabf0-a3af-4c1c-8d66-521715c7c629" providerId="ADAL" clId="{2E9712BB-6557-4431-9112-39924747C97C}" dt="2024-09-02T14:23:08.469" v="1045" actId="14100"/>
        <pc:sldMkLst>
          <pc:docMk/>
          <pc:sldMk cId="2609458334" sldId="2141411557"/>
        </pc:sldMkLst>
        <pc:spChg chg="mod">
          <ac:chgData name="Phillip Majeke" userId="78eeabf0-a3af-4c1c-8d66-521715c7c629" providerId="ADAL" clId="{2E9712BB-6557-4431-9112-39924747C97C}" dt="2024-09-02T14:22:58.861" v="1044" actId="20577"/>
          <ac:spMkLst>
            <pc:docMk/>
            <pc:sldMk cId="2609458334" sldId="2141411557"/>
            <ac:spMk id="10" creationId="{F2F300F1-83A1-B4C0-3BD6-0B71F1F7DDBC}"/>
          </ac:spMkLst>
        </pc:spChg>
        <pc:picChg chg="mod">
          <ac:chgData name="Phillip Majeke" userId="78eeabf0-a3af-4c1c-8d66-521715c7c629" providerId="ADAL" clId="{2E9712BB-6557-4431-9112-39924747C97C}" dt="2024-09-02T14:23:08.469" v="1045" actId="14100"/>
          <ac:picMkLst>
            <pc:docMk/>
            <pc:sldMk cId="2609458334" sldId="2141411557"/>
            <ac:picMk id="9" creationId="{B8DC8B3A-D199-ABDE-FFA4-197E6D95C96D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29:59.550" v="1103" actId="14100"/>
        <pc:sldMkLst>
          <pc:docMk/>
          <pc:sldMk cId="1286126279" sldId="2141411558"/>
        </pc:sldMkLst>
        <pc:spChg chg="add mod">
          <ac:chgData name="Phillip Majeke" userId="78eeabf0-a3af-4c1c-8d66-521715c7c629" providerId="ADAL" clId="{2E9712BB-6557-4431-9112-39924747C97C}" dt="2024-09-02T12:15:27.757" v="88" actId="208"/>
          <ac:spMkLst>
            <pc:docMk/>
            <pc:sldMk cId="1286126279" sldId="2141411558"/>
            <ac:spMk id="4" creationId="{1E46B75C-7B59-18AA-A7C8-8A99077C5E68}"/>
          </ac:spMkLst>
        </pc:spChg>
        <pc:spChg chg="mod">
          <ac:chgData name="Phillip Majeke" userId="78eeabf0-a3af-4c1c-8d66-521715c7c629" providerId="ADAL" clId="{2E9712BB-6557-4431-9112-39924747C97C}" dt="2024-09-02T12:17:03.261" v="95"/>
          <ac:spMkLst>
            <pc:docMk/>
            <pc:sldMk cId="1286126279" sldId="2141411558"/>
            <ac:spMk id="5" creationId="{0B62B695-104F-8771-04A7-A3DEF1CBC3CC}"/>
          </ac:spMkLst>
        </pc:spChg>
        <pc:spChg chg="del">
          <ac:chgData name="Phillip Majeke" userId="78eeabf0-a3af-4c1c-8d66-521715c7c629" providerId="ADAL" clId="{2E9712BB-6557-4431-9112-39924747C97C}" dt="2024-09-02T12:07:41.137" v="73" actId="478"/>
          <ac:spMkLst>
            <pc:docMk/>
            <pc:sldMk cId="1286126279" sldId="2141411558"/>
            <ac:spMk id="6" creationId="{3A99AE17-65F4-6EB5-6858-2F53CD8EA489}"/>
          </ac:spMkLst>
        </pc:spChg>
        <pc:spChg chg="del">
          <ac:chgData name="Phillip Majeke" userId="78eeabf0-a3af-4c1c-8d66-521715c7c629" providerId="ADAL" clId="{2E9712BB-6557-4431-9112-39924747C97C}" dt="2024-09-02T12:13:41.357" v="78" actId="478"/>
          <ac:spMkLst>
            <pc:docMk/>
            <pc:sldMk cId="1286126279" sldId="2141411558"/>
            <ac:spMk id="13" creationId="{585D5E3A-D790-AFD4-6B11-C5F1AF8C2E7E}"/>
          </ac:spMkLst>
        </pc:spChg>
        <pc:spChg chg="del">
          <ac:chgData name="Phillip Majeke" userId="78eeabf0-a3af-4c1c-8d66-521715c7c629" providerId="ADAL" clId="{2E9712BB-6557-4431-9112-39924747C97C}" dt="2024-09-02T12:14:01.742" v="83" actId="478"/>
          <ac:spMkLst>
            <pc:docMk/>
            <pc:sldMk cId="1286126279" sldId="2141411558"/>
            <ac:spMk id="15" creationId="{DDF17184-AD42-F871-8262-5F7876855887}"/>
          </ac:spMkLst>
        </pc:spChg>
        <pc:spChg chg="mod">
          <ac:chgData name="Phillip Majeke" userId="78eeabf0-a3af-4c1c-8d66-521715c7c629" providerId="ADAL" clId="{2E9712BB-6557-4431-9112-39924747C97C}" dt="2024-09-02T14:29:59.550" v="1103" actId="14100"/>
          <ac:spMkLst>
            <pc:docMk/>
            <pc:sldMk cId="1286126279" sldId="2141411558"/>
            <ac:spMk id="17" creationId="{9C46E943-F75E-093A-B15F-0A4CB2E44065}"/>
          </ac:spMkLst>
        </pc:spChg>
        <pc:picChg chg="add mod">
          <ac:chgData name="Phillip Majeke" userId="78eeabf0-a3af-4c1c-8d66-521715c7c629" providerId="ADAL" clId="{2E9712BB-6557-4431-9112-39924747C97C}" dt="2024-09-02T12:14:11.175" v="84" actId="339"/>
          <ac:picMkLst>
            <pc:docMk/>
            <pc:sldMk cId="1286126279" sldId="2141411558"/>
            <ac:picMk id="2" creationId="{3FD36A54-30ED-B6C0-39FA-227D723902BD}"/>
          </ac:picMkLst>
        </pc:picChg>
        <pc:picChg chg="del">
          <ac:chgData name="Phillip Majeke" userId="78eeabf0-a3af-4c1c-8d66-521715c7c629" providerId="ADAL" clId="{2E9712BB-6557-4431-9112-39924747C97C}" dt="2024-09-02T12:07:36.074" v="71" actId="478"/>
          <ac:picMkLst>
            <pc:docMk/>
            <pc:sldMk cId="1286126279" sldId="2141411558"/>
            <ac:picMk id="14" creationId="{66D8246B-72C8-77CE-970C-C2006C841DA0}"/>
          </ac:picMkLst>
        </pc:picChg>
        <pc:picChg chg="del">
          <ac:chgData name="Phillip Majeke" userId="78eeabf0-a3af-4c1c-8d66-521715c7c629" providerId="ADAL" clId="{2E9712BB-6557-4431-9112-39924747C97C}" dt="2024-09-02T12:07:38.015" v="72" actId="478"/>
          <ac:picMkLst>
            <pc:docMk/>
            <pc:sldMk cId="1286126279" sldId="2141411558"/>
            <ac:picMk id="16" creationId="{ECFABA28-738C-925D-F4AD-2FFE0A74A1FB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30:19.383" v="1104" actId="2711"/>
        <pc:sldMkLst>
          <pc:docMk/>
          <pc:sldMk cId="3691448015" sldId="2141411559"/>
        </pc:sldMkLst>
        <pc:spChg chg="mod">
          <ac:chgData name="Phillip Majeke" userId="78eeabf0-a3af-4c1c-8d66-521715c7c629" providerId="ADAL" clId="{2E9712BB-6557-4431-9112-39924747C97C}" dt="2024-09-02T12:17:45.942" v="138" actId="20577"/>
          <ac:spMkLst>
            <pc:docMk/>
            <pc:sldMk cId="3691448015" sldId="2141411559"/>
            <ac:spMk id="5" creationId="{0B62B695-104F-8771-04A7-A3DEF1CBC3CC}"/>
          </ac:spMkLst>
        </pc:spChg>
        <pc:spChg chg="del">
          <ac:chgData name="Phillip Majeke" userId="78eeabf0-a3af-4c1c-8d66-521715c7c629" providerId="ADAL" clId="{2E9712BB-6557-4431-9112-39924747C97C}" dt="2024-09-02T13:20:42.714" v="496" actId="478"/>
          <ac:spMkLst>
            <pc:docMk/>
            <pc:sldMk cId="3691448015" sldId="2141411559"/>
            <ac:spMk id="6" creationId="{3A99AE17-65F4-6EB5-6858-2F53CD8EA489}"/>
          </ac:spMkLst>
        </pc:spChg>
        <pc:spChg chg="del">
          <ac:chgData name="Phillip Majeke" userId="78eeabf0-a3af-4c1c-8d66-521715c7c629" providerId="ADAL" clId="{2E9712BB-6557-4431-9112-39924747C97C}" dt="2024-09-02T13:19:23.181" v="392" actId="478"/>
          <ac:spMkLst>
            <pc:docMk/>
            <pc:sldMk cId="3691448015" sldId="2141411559"/>
            <ac:spMk id="13" creationId="{585D5E3A-D790-AFD4-6B11-C5F1AF8C2E7E}"/>
          </ac:spMkLst>
        </pc:spChg>
        <pc:spChg chg="del">
          <ac:chgData name="Phillip Majeke" userId="78eeabf0-a3af-4c1c-8d66-521715c7c629" providerId="ADAL" clId="{2E9712BB-6557-4431-9112-39924747C97C}" dt="2024-09-02T13:19:44.636" v="397" actId="478"/>
          <ac:spMkLst>
            <pc:docMk/>
            <pc:sldMk cId="3691448015" sldId="2141411559"/>
            <ac:spMk id="15" creationId="{DDF17184-AD42-F871-8262-5F7876855887}"/>
          </ac:spMkLst>
        </pc:spChg>
        <pc:spChg chg="mod">
          <ac:chgData name="Phillip Majeke" userId="78eeabf0-a3af-4c1c-8d66-521715c7c629" providerId="ADAL" clId="{2E9712BB-6557-4431-9112-39924747C97C}" dt="2024-09-02T14:30:19.383" v="1104" actId="2711"/>
          <ac:spMkLst>
            <pc:docMk/>
            <pc:sldMk cId="3691448015" sldId="2141411559"/>
            <ac:spMk id="17" creationId="{9C46E943-F75E-093A-B15F-0A4CB2E44065}"/>
          </ac:spMkLst>
        </pc:spChg>
        <pc:spChg chg="del">
          <ac:chgData name="Phillip Majeke" userId="78eeabf0-a3af-4c1c-8d66-521715c7c629" providerId="ADAL" clId="{2E9712BB-6557-4431-9112-39924747C97C}" dt="2024-09-02T13:19:27.390" v="393" actId="478"/>
          <ac:spMkLst>
            <pc:docMk/>
            <pc:sldMk cId="3691448015" sldId="2141411559"/>
            <ac:spMk id="18" creationId="{AA22C3AA-A35A-CDAF-3E25-A40842B753D6}"/>
          </ac:spMkLst>
        </pc:spChg>
        <pc:picChg chg="add mod">
          <ac:chgData name="Phillip Majeke" userId="78eeabf0-a3af-4c1c-8d66-521715c7c629" providerId="ADAL" clId="{2E9712BB-6557-4431-9112-39924747C97C}" dt="2024-09-02T13:20:47.325" v="497" actId="14100"/>
          <ac:picMkLst>
            <pc:docMk/>
            <pc:sldMk cId="3691448015" sldId="2141411559"/>
            <ac:picMk id="2" creationId="{DB720178-7044-E00B-4DC6-A036BD618A6F}"/>
          </ac:picMkLst>
        </pc:picChg>
        <pc:picChg chg="del">
          <ac:chgData name="Phillip Majeke" userId="78eeabf0-a3af-4c1c-8d66-521715c7c629" providerId="ADAL" clId="{2E9712BB-6557-4431-9112-39924747C97C}" dt="2024-09-02T12:17:50.172" v="140" actId="478"/>
          <ac:picMkLst>
            <pc:docMk/>
            <pc:sldMk cId="3691448015" sldId="2141411559"/>
            <ac:picMk id="14" creationId="{66D8246B-72C8-77CE-970C-C2006C841DA0}"/>
          </ac:picMkLst>
        </pc:picChg>
        <pc:picChg chg="del">
          <ac:chgData name="Phillip Majeke" userId="78eeabf0-a3af-4c1c-8d66-521715c7c629" providerId="ADAL" clId="{2E9712BB-6557-4431-9112-39924747C97C}" dt="2024-09-02T12:17:48.561" v="139" actId="478"/>
          <ac:picMkLst>
            <pc:docMk/>
            <pc:sldMk cId="3691448015" sldId="2141411559"/>
            <ac:picMk id="16" creationId="{ECFABA28-738C-925D-F4AD-2FFE0A74A1FB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25:46.857" v="1055" actId="14100"/>
        <pc:sldMkLst>
          <pc:docMk/>
          <pc:sldMk cId="3720800072" sldId="2141411560"/>
        </pc:sldMkLst>
        <pc:spChg chg="mod">
          <ac:chgData name="Phillip Majeke" userId="78eeabf0-a3af-4c1c-8d66-521715c7c629" providerId="ADAL" clId="{2E9712BB-6557-4431-9112-39924747C97C}" dt="2024-09-02T12:24:10.812" v="145" actId="404"/>
          <ac:spMkLst>
            <pc:docMk/>
            <pc:sldMk cId="3720800072" sldId="2141411560"/>
            <ac:spMk id="5" creationId="{0B62B695-104F-8771-04A7-A3DEF1CBC3CC}"/>
          </ac:spMkLst>
        </pc:spChg>
        <pc:spChg chg="del">
          <ac:chgData name="Phillip Majeke" userId="78eeabf0-a3af-4c1c-8d66-521715c7c629" providerId="ADAL" clId="{2E9712BB-6557-4431-9112-39924747C97C}" dt="2024-09-02T12:25:14.131" v="153" actId="478"/>
          <ac:spMkLst>
            <pc:docMk/>
            <pc:sldMk cId="3720800072" sldId="2141411560"/>
            <ac:spMk id="6" creationId="{3A99AE17-65F4-6EB5-6858-2F53CD8EA489}"/>
          </ac:spMkLst>
        </pc:spChg>
        <pc:spChg chg="add mod">
          <ac:chgData name="Phillip Majeke" userId="78eeabf0-a3af-4c1c-8d66-521715c7c629" providerId="ADAL" clId="{2E9712BB-6557-4431-9112-39924747C97C}" dt="2024-09-02T14:25:24.481" v="1049" actId="1076"/>
          <ac:spMkLst>
            <pc:docMk/>
            <pc:sldMk cId="3720800072" sldId="2141411560"/>
            <ac:spMk id="10" creationId="{DA5845DC-C2FE-7B12-328C-8CD4756F9ED6}"/>
          </ac:spMkLst>
        </pc:spChg>
        <pc:spChg chg="del">
          <ac:chgData name="Phillip Majeke" userId="78eeabf0-a3af-4c1c-8d66-521715c7c629" providerId="ADAL" clId="{2E9712BB-6557-4431-9112-39924747C97C}" dt="2024-09-02T12:25:17.066" v="154" actId="478"/>
          <ac:spMkLst>
            <pc:docMk/>
            <pc:sldMk cId="3720800072" sldId="2141411560"/>
            <ac:spMk id="13" creationId="{585D5E3A-D790-AFD4-6B11-C5F1AF8C2E7E}"/>
          </ac:spMkLst>
        </pc:spChg>
        <pc:spChg chg="del">
          <ac:chgData name="Phillip Majeke" userId="78eeabf0-a3af-4c1c-8d66-521715c7c629" providerId="ADAL" clId="{2E9712BB-6557-4431-9112-39924747C97C}" dt="2024-09-02T12:24:41.763" v="148" actId="478"/>
          <ac:spMkLst>
            <pc:docMk/>
            <pc:sldMk cId="3720800072" sldId="2141411560"/>
            <ac:spMk id="15" creationId="{DDF17184-AD42-F871-8262-5F7876855887}"/>
          </ac:spMkLst>
        </pc:spChg>
        <pc:spChg chg="del">
          <ac:chgData name="Phillip Majeke" userId="78eeabf0-a3af-4c1c-8d66-521715c7c629" providerId="ADAL" clId="{2E9712BB-6557-4431-9112-39924747C97C}" dt="2024-09-02T12:24:56.047" v="151" actId="478"/>
          <ac:spMkLst>
            <pc:docMk/>
            <pc:sldMk cId="3720800072" sldId="2141411560"/>
            <ac:spMk id="17" creationId="{9C46E943-F75E-093A-B15F-0A4CB2E44065}"/>
          </ac:spMkLst>
        </pc:spChg>
        <pc:spChg chg="del">
          <ac:chgData name="Phillip Majeke" userId="78eeabf0-a3af-4c1c-8d66-521715c7c629" providerId="ADAL" clId="{2E9712BB-6557-4431-9112-39924747C97C}" dt="2024-09-02T12:25:19.809" v="155" actId="478"/>
          <ac:spMkLst>
            <pc:docMk/>
            <pc:sldMk cId="3720800072" sldId="2141411560"/>
            <ac:spMk id="18" creationId="{AA22C3AA-A35A-CDAF-3E25-A40842B753D6}"/>
          </ac:spMkLst>
        </pc:sp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2" creationId="{3C1D6E18-B8AA-F57B-38BD-31B3052AB9C9}"/>
          </ac:picMkLst>
        </pc:pic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4" creationId="{FE81887E-0C47-B82E-6302-1D1ADB56C174}"/>
          </ac:picMkLst>
        </pc:pic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7" creationId="{C8E21DFE-CBF2-04A4-BD44-88C57A90AF54}"/>
          </ac:picMkLst>
        </pc:picChg>
        <pc:picChg chg="add mod">
          <ac:chgData name="Phillip Majeke" userId="78eeabf0-a3af-4c1c-8d66-521715c7c629" providerId="ADAL" clId="{2E9712BB-6557-4431-9112-39924747C97C}" dt="2024-09-02T14:25:46.857" v="1055" actId="14100"/>
          <ac:picMkLst>
            <pc:docMk/>
            <pc:sldMk cId="3720800072" sldId="2141411560"/>
            <ac:picMk id="8" creationId="{01A8F285-8E8D-21ED-5F97-074C88DD6285}"/>
          </ac:picMkLst>
        </pc:pic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9" creationId="{0C53B537-FC0C-2DA5-72B5-E0855FDC43BF}"/>
          </ac:picMkLst>
        </pc:picChg>
        <pc:picChg chg="add mod">
          <ac:chgData name="Phillip Majeke" userId="78eeabf0-a3af-4c1c-8d66-521715c7c629" providerId="ADAL" clId="{2E9712BB-6557-4431-9112-39924747C97C}" dt="2024-09-02T14:25:29.625" v="1051" actId="571"/>
          <ac:picMkLst>
            <pc:docMk/>
            <pc:sldMk cId="3720800072" sldId="2141411560"/>
            <ac:picMk id="11" creationId="{59F8C6E6-ACCF-FD21-9957-2D4804EC21B5}"/>
          </ac:picMkLst>
        </pc:picChg>
        <pc:picChg chg="add mod">
          <ac:chgData name="Phillip Majeke" userId="78eeabf0-a3af-4c1c-8d66-521715c7c629" providerId="ADAL" clId="{2E9712BB-6557-4431-9112-39924747C97C}" dt="2024-09-02T14:25:29.625" v="1051" actId="571"/>
          <ac:picMkLst>
            <pc:docMk/>
            <pc:sldMk cId="3720800072" sldId="2141411560"/>
            <ac:picMk id="12" creationId="{40DBE6D8-FF77-DDCE-2E45-BD60500AA08A}"/>
          </ac:picMkLst>
        </pc:picChg>
        <pc:picChg chg="del">
          <ac:chgData name="Phillip Majeke" userId="78eeabf0-a3af-4c1c-8d66-521715c7c629" providerId="ADAL" clId="{2E9712BB-6557-4431-9112-39924747C97C}" dt="2024-09-02T12:24:37.791" v="147" actId="478"/>
          <ac:picMkLst>
            <pc:docMk/>
            <pc:sldMk cId="3720800072" sldId="2141411560"/>
            <ac:picMk id="14" creationId="{66D8246B-72C8-77CE-970C-C2006C841DA0}"/>
          </ac:picMkLst>
        </pc:picChg>
        <pc:picChg chg="del">
          <ac:chgData name="Phillip Majeke" userId="78eeabf0-a3af-4c1c-8d66-521715c7c629" providerId="ADAL" clId="{2E9712BB-6557-4431-9112-39924747C97C}" dt="2024-09-02T12:24:35.478" v="146" actId="478"/>
          <ac:picMkLst>
            <pc:docMk/>
            <pc:sldMk cId="3720800072" sldId="2141411560"/>
            <ac:picMk id="16" creationId="{ECFABA28-738C-925D-F4AD-2FFE0A74A1FB}"/>
          </ac:picMkLst>
        </pc:picChg>
        <pc:picChg chg="add mod">
          <ac:chgData name="Phillip Majeke" userId="78eeabf0-a3af-4c1c-8d66-521715c7c629" providerId="ADAL" clId="{2E9712BB-6557-4431-9112-39924747C97C}" dt="2024-09-02T14:25:29.625" v="1051" actId="571"/>
          <ac:picMkLst>
            <pc:docMk/>
            <pc:sldMk cId="3720800072" sldId="2141411560"/>
            <ac:picMk id="19" creationId="{667FBC31-4278-9C05-BF1D-EC91D804BB09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30:48.595" v="1106" actId="2711"/>
        <pc:sldMkLst>
          <pc:docMk/>
          <pc:sldMk cId="1764474209" sldId="2141411561"/>
        </pc:sldMkLst>
        <pc:spChg chg="mod">
          <ac:chgData name="Phillip Majeke" userId="78eeabf0-a3af-4c1c-8d66-521715c7c629" providerId="ADAL" clId="{2E9712BB-6557-4431-9112-39924747C97C}" dt="2024-09-02T13:21:53.579" v="544" actId="5793"/>
          <ac:spMkLst>
            <pc:docMk/>
            <pc:sldMk cId="1764474209" sldId="2141411561"/>
            <ac:spMk id="5" creationId="{0B62B695-104F-8771-04A7-A3DEF1CBC3CC}"/>
          </ac:spMkLst>
        </pc:spChg>
        <pc:spChg chg="del mod">
          <ac:chgData name="Phillip Majeke" userId="78eeabf0-a3af-4c1c-8d66-521715c7c629" providerId="ADAL" clId="{2E9712BB-6557-4431-9112-39924747C97C}" dt="2024-09-02T14:03:21.918" v="607" actId="478"/>
          <ac:spMkLst>
            <pc:docMk/>
            <pc:sldMk cId="1764474209" sldId="2141411561"/>
            <ac:spMk id="17" creationId="{9C46E943-F75E-093A-B15F-0A4CB2E44065}"/>
          </ac:spMkLst>
        </pc:spChg>
        <pc:graphicFrameChg chg="add mod modGraphic">
          <ac:chgData name="Phillip Majeke" userId="78eeabf0-a3af-4c1c-8d66-521715c7c629" providerId="ADAL" clId="{2E9712BB-6557-4431-9112-39924747C97C}" dt="2024-09-02T14:30:48.595" v="1106" actId="2711"/>
          <ac:graphicFrameMkLst>
            <pc:docMk/>
            <pc:sldMk cId="1764474209" sldId="2141411561"/>
            <ac:graphicFrameMk id="7" creationId="{875B0856-CC0E-73E9-89C9-84AA11970EA6}"/>
          </ac:graphicFrameMkLst>
        </pc:graphicFrameChg>
        <pc:picChg chg="del">
          <ac:chgData name="Phillip Majeke" userId="78eeabf0-a3af-4c1c-8d66-521715c7c629" providerId="ADAL" clId="{2E9712BB-6557-4431-9112-39924747C97C}" dt="2024-09-02T13:21:57.767" v="545" actId="478"/>
          <ac:picMkLst>
            <pc:docMk/>
            <pc:sldMk cId="1764474209" sldId="2141411561"/>
            <ac:picMk id="2" creationId="{DB720178-7044-E00B-4DC6-A036BD618A6F}"/>
          </ac:picMkLst>
        </pc:picChg>
        <pc:picChg chg="add mod">
          <ac:chgData name="Phillip Majeke" userId="78eeabf0-a3af-4c1c-8d66-521715c7c629" providerId="ADAL" clId="{2E9712BB-6557-4431-9112-39924747C97C}" dt="2024-09-02T14:05:04.066" v="631" actId="14100"/>
          <ac:picMkLst>
            <pc:docMk/>
            <pc:sldMk cId="1764474209" sldId="2141411561"/>
            <ac:picMk id="4" creationId="{E9A7B4F5-FDE9-AE81-1658-819CA7A0A540}"/>
          </ac:picMkLst>
        </pc:picChg>
        <pc:picChg chg="add del mod">
          <ac:chgData name="Phillip Majeke" userId="78eeabf0-a3af-4c1c-8d66-521715c7c629" providerId="ADAL" clId="{2E9712BB-6557-4431-9112-39924747C97C}" dt="2024-09-02T14:03:12.193" v="604" actId="478"/>
          <ac:picMkLst>
            <pc:docMk/>
            <pc:sldMk cId="1764474209" sldId="2141411561"/>
            <ac:picMk id="6" creationId="{2023CD96-C90C-AFFD-9199-0376B4030102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31:23.589" v="1114" actId="20577"/>
        <pc:sldMkLst>
          <pc:docMk/>
          <pc:sldMk cId="3760131933" sldId="2141411562"/>
        </pc:sldMkLst>
        <pc:spChg chg="add del mod">
          <ac:chgData name="Phillip Majeke" userId="78eeabf0-a3af-4c1c-8d66-521715c7c629" providerId="ADAL" clId="{2E9712BB-6557-4431-9112-39924747C97C}" dt="2024-09-02T13:36:07.438" v="567" actId="478"/>
          <ac:spMkLst>
            <pc:docMk/>
            <pc:sldMk cId="3760131933" sldId="2141411562"/>
            <ac:spMk id="2" creationId="{15D99C2D-95BF-3016-71F8-D3519B5AC681}"/>
          </ac:spMkLst>
        </pc:spChg>
        <pc:spChg chg="add mod">
          <ac:chgData name="Phillip Majeke" userId="78eeabf0-a3af-4c1c-8d66-521715c7c629" providerId="ADAL" clId="{2E9712BB-6557-4431-9112-39924747C97C}" dt="2024-09-02T14:31:23.589" v="1114" actId="20577"/>
          <ac:spMkLst>
            <pc:docMk/>
            <pc:sldMk cId="3760131933" sldId="2141411562"/>
            <ac:spMk id="10" creationId="{7836D5D8-5FA5-EB6A-1A11-E8EFE0BC5D47}"/>
          </ac:spMkLst>
        </pc:spChg>
        <pc:spChg chg="add mod">
          <ac:chgData name="Phillip Majeke" userId="78eeabf0-a3af-4c1c-8d66-521715c7c629" providerId="ADAL" clId="{2E9712BB-6557-4431-9112-39924747C97C}" dt="2024-09-02T14:11:07.468" v="706" actId="1076"/>
          <ac:spMkLst>
            <pc:docMk/>
            <pc:sldMk cId="3760131933" sldId="2141411562"/>
            <ac:spMk id="11" creationId="{D57AE3DF-B8E5-E7D2-C08D-B45214F35757}"/>
          </ac:spMkLst>
        </pc:spChg>
        <pc:spChg chg="del mod">
          <ac:chgData name="Phillip Majeke" userId="78eeabf0-a3af-4c1c-8d66-521715c7c629" providerId="ADAL" clId="{2E9712BB-6557-4431-9112-39924747C97C}" dt="2024-09-02T13:44:16.508" v="591" actId="478"/>
          <ac:spMkLst>
            <pc:docMk/>
            <pc:sldMk cId="3760131933" sldId="2141411562"/>
            <ac:spMk id="17" creationId="{9C46E943-F75E-093A-B15F-0A4CB2E44065}"/>
          </ac:spMkLst>
        </pc:spChg>
        <pc:picChg chg="del">
          <ac:chgData name="Phillip Majeke" userId="78eeabf0-a3af-4c1c-8d66-521715c7c629" providerId="ADAL" clId="{2E9712BB-6557-4431-9112-39924747C97C}" dt="2024-09-02T13:29:07.848" v="561" actId="478"/>
          <ac:picMkLst>
            <pc:docMk/>
            <pc:sldMk cId="3760131933" sldId="2141411562"/>
            <ac:picMk id="4" creationId="{E9A7B4F5-FDE9-AE81-1658-819CA7A0A540}"/>
          </ac:picMkLst>
        </pc:picChg>
        <pc:picChg chg="mod">
          <ac:chgData name="Phillip Majeke" userId="78eeabf0-a3af-4c1c-8d66-521715c7c629" providerId="ADAL" clId="{2E9712BB-6557-4431-9112-39924747C97C}" dt="2024-09-02T13:37:17.411" v="573" actId="14100"/>
          <ac:picMkLst>
            <pc:docMk/>
            <pc:sldMk cId="3760131933" sldId="2141411562"/>
            <ac:picMk id="6" creationId="{2023CD96-C90C-AFFD-9199-0376B4030102}"/>
          </ac:picMkLst>
        </pc:picChg>
        <pc:picChg chg="add mod">
          <ac:chgData name="Phillip Majeke" userId="78eeabf0-a3af-4c1c-8d66-521715c7c629" providerId="ADAL" clId="{2E9712BB-6557-4431-9112-39924747C97C}" dt="2024-09-02T13:40:27.294" v="576" actId="1076"/>
          <ac:picMkLst>
            <pc:docMk/>
            <pc:sldMk cId="3760131933" sldId="2141411562"/>
            <ac:picMk id="8" creationId="{62ADE258-A99B-671F-0D5E-C4C2CC928075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3T04:33:51.979" v="1318" actId="20577"/>
        <pc:sldMkLst>
          <pc:docMk/>
          <pc:sldMk cId="295658262" sldId="2141411563"/>
        </pc:sldMkLst>
        <pc:spChg chg="mod">
          <ac:chgData name="Phillip Majeke" userId="78eeabf0-a3af-4c1c-8d66-521715c7c629" providerId="ADAL" clId="{2E9712BB-6557-4431-9112-39924747C97C}" dt="2024-09-03T04:33:51.979" v="1318" actId="20577"/>
          <ac:spMkLst>
            <pc:docMk/>
            <pc:sldMk cId="295658262" sldId="2141411563"/>
            <ac:spMk id="10" creationId="{7836D5D8-5FA5-EB6A-1A11-E8EFE0BC5D47}"/>
          </ac:spMkLst>
        </pc:spChg>
        <pc:spChg chg="del">
          <ac:chgData name="Phillip Majeke" userId="78eeabf0-a3af-4c1c-8d66-521715c7c629" providerId="ADAL" clId="{2E9712BB-6557-4431-9112-39924747C97C}" dt="2024-09-03T04:26:55.921" v="1132" actId="478"/>
          <ac:spMkLst>
            <pc:docMk/>
            <pc:sldMk cId="295658262" sldId="2141411563"/>
            <ac:spMk id="11" creationId="{D57AE3DF-B8E5-E7D2-C08D-B45214F35757}"/>
          </ac:spMkLst>
        </pc:spChg>
        <pc:picChg chg="add del mod">
          <ac:chgData name="Phillip Majeke" userId="78eeabf0-a3af-4c1c-8d66-521715c7c629" providerId="ADAL" clId="{2E9712BB-6557-4431-9112-39924747C97C}" dt="2024-09-03T04:29:36.788" v="1270" actId="478"/>
          <ac:picMkLst>
            <pc:docMk/>
            <pc:sldMk cId="295658262" sldId="2141411563"/>
            <ac:picMk id="4" creationId="{4B55C692-DC9F-850C-3CF0-913E7BAB9E1B}"/>
          </ac:picMkLst>
        </pc:picChg>
        <pc:picChg chg="del">
          <ac:chgData name="Phillip Majeke" userId="78eeabf0-a3af-4c1c-8d66-521715c7c629" providerId="ADAL" clId="{2E9712BB-6557-4431-9112-39924747C97C}" dt="2024-09-03T04:26:03.691" v="1121" actId="478"/>
          <ac:picMkLst>
            <pc:docMk/>
            <pc:sldMk cId="295658262" sldId="2141411563"/>
            <ac:picMk id="6" creationId="{2023CD96-C90C-AFFD-9199-0376B4030102}"/>
          </ac:picMkLst>
        </pc:picChg>
        <pc:picChg chg="del">
          <ac:chgData name="Phillip Majeke" userId="78eeabf0-a3af-4c1c-8d66-521715c7c629" providerId="ADAL" clId="{2E9712BB-6557-4431-9112-39924747C97C}" dt="2024-09-03T04:26:05.898" v="1122" actId="478"/>
          <ac:picMkLst>
            <pc:docMk/>
            <pc:sldMk cId="295658262" sldId="2141411563"/>
            <ac:picMk id="8" creationId="{62ADE258-A99B-671F-0D5E-C4C2CC928075}"/>
          </ac:picMkLst>
        </pc:picChg>
        <pc:picChg chg="add del mod">
          <ac:chgData name="Phillip Majeke" userId="78eeabf0-a3af-4c1c-8d66-521715c7c629" providerId="ADAL" clId="{2E9712BB-6557-4431-9112-39924747C97C}" dt="2024-09-03T04:29:38.819" v="1271" actId="478"/>
          <ac:picMkLst>
            <pc:docMk/>
            <pc:sldMk cId="295658262" sldId="2141411563"/>
            <ac:picMk id="9" creationId="{99D28188-2936-3FF1-B17A-4EDF052F778B}"/>
          </ac:picMkLst>
        </pc:picChg>
        <pc:picChg chg="add mod">
          <ac:chgData name="Phillip Majeke" userId="78eeabf0-a3af-4c1c-8d66-521715c7c629" providerId="ADAL" clId="{2E9712BB-6557-4431-9112-39924747C97C}" dt="2024-09-03T04:33:18.620" v="1297" actId="1076"/>
          <ac:picMkLst>
            <pc:docMk/>
            <pc:sldMk cId="295658262" sldId="2141411563"/>
            <ac:picMk id="13" creationId="{224A04F7-DBBC-FC64-7C15-BED4751BA001}"/>
          </ac:picMkLst>
        </pc:picChg>
        <pc:picChg chg="add del mod">
          <ac:chgData name="Phillip Majeke" userId="78eeabf0-a3af-4c1c-8d66-521715c7c629" providerId="ADAL" clId="{2E9712BB-6557-4431-9112-39924747C97C}" dt="2024-09-03T04:32:54.037" v="1290" actId="478"/>
          <ac:picMkLst>
            <pc:docMk/>
            <pc:sldMk cId="295658262" sldId="2141411563"/>
            <ac:picMk id="15" creationId="{05AC80D7-E490-5D26-2234-8FFD050D0AAA}"/>
          </ac:picMkLst>
        </pc:picChg>
        <pc:picChg chg="add mod">
          <ac:chgData name="Phillip Majeke" userId="78eeabf0-a3af-4c1c-8d66-521715c7c629" providerId="ADAL" clId="{2E9712BB-6557-4431-9112-39924747C97C}" dt="2024-09-03T04:33:32.477" v="1299" actId="1582"/>
          <ac:picMkLst>
            <pc:docMk/>
            <pc:sldMk cId="295658262" sldId="2141411563"/>
            <ac:picMk id="17" creationId="{36422533-2FB2-8A03-9188-DB0BD9E66389}"/>
          </ac:picMkLst>
        </pc:picChg>
      </pc:sldChg>
      <pc:sldChg chg="new del">
        <pc:chgData name="Phillip Majeke" userId="78eeabf0-a3af-4c1c-8d66-521715c7c629" providerId="ADAL" clId="{2E9712BB-6557-4431-9112-39924747C97C}" dt="2024-09-02T14:18:45.308" v="876" actId="680"/>
        <pc:sldMkLst>
          <pc:docMk/>
          <pc:sldMk cId="4191301880" sldId="2141411563"/>
        </pc:sldMkLst>
      </pc:sldChg>
      <pc:sldChg chg="add">
        <pc:chgData name="Phillip Majeke" userId="78eeabf0-a3af-4c1c-8d66-521715c7c629" providerId="ADAL" clId="{2E9712BB-6557-4431-9112-39924747C97C}" dt="2024-09-03T04:28:56.672" v="1206" actId="2890"/>
        <pc:sldMkLst>
          <pc:docMk/>
          <pc:sldMk cId="88239341" sldId="2141411564"/>
        </pc:sldMkLst>
      </pc:sldChg>
    </pc:docChg>
  </pc:docChgLst>
  <pc:docChgLst>
    <pc:chgData name="Phillip Majeke" userId="78eeabf0-a3af-4c1c-8d66-521715c7c629" providerId="ADAL" clId="{FBE36A79-8757-4223-B74E-7F07C25B1A0A}"/>
    <pc:docChg chg="modSld">
      <pc:chgData name="Phillip Majeke" userId="78eeabf0-a3af-4c1c-8d66-521715c7c629" providerId="ADAL" clId="{FBE36A79-8757-4223-B74E-7F07C25B1A0A}" dt="2024-08-28T13:39:46.734" v="0" actId="207"/>
      <pc:docMkLst>
        <pc:docMk/>
      </pc:docMkLst>
      <pc:sldChg chg="modSp mod">
        <pc:chgData name="Phillip Majeke" userId="78eeabf0-a3af-4c1c-8d66-521715c7c629" providerId="ADAL" clId="{FBE36A79-8757-4223-B74E-7F07C25B1A0A}" dt="2024-08-28T13:39:46.734" v="0" actId="207"/>
        <pc:sldMkLst>
          <pc:docMk/>
          <pc:sldMk cId="3445457258" sldId="256"/>
        </pc:sldMkLst>
        <pc:spChg chg="mod">
          <ac:chgData name="Phillip Majeke" userId="78eeabf0-a3af-4c1c-8d66-521715c7c629" providerId="ADAL" clId="{FBE36A79-8757-4223-B74E-7F07C25B1A0A}" dt="2024-08-28T13:39:46.734" v="0" actId="207"/>
          <ac:spMkLst>
            <pc:docMk/>
            <pc:sldMk cId="3445457258" sldId="256"/>
            <ac:spMk id="7" creationId="{0DFEDFF9-2AB3-E9F1-B998-EE99A8386CEA}"/>
          </ac:spMkLst>
        </pc:spChg>
      </pc:sldChg>
    </pc:docChg>
  </pc:docChgLst>
  <pc:docChgLst>
    <pc:chgData name="Phillip Majeke" userId="78eeabf0-a3af-4c1c-8d66-521715c7c629" providerId="ADAL" clId="{50CDF74F-8B14-41AB-917D-4CDFF23CB5AE}"/>
    <pc:docChg chg="custSel modSld">
      <pc:chgData name="Phillip Majeke" userId="78eeabf0-a3af-4c1c-8d66-521715c7c629" providerId="ADAL" clId="{50CDF74F-8B14-41AB-917D-4CDFF23CB5AE}" dt="2024-09-09T19:50:30.397" v="347" actId="478"/>
      <pc:docMkLst>
        <pc:docMk/>
      </pc:docMkLst>
      <pc:sldChg chg="delSp modSp mod">
        <pc:chgData name="Phillip Majeke" userId="78eeabf0-a3af-4c1c-8d66-521715c7c629" providerId="ADAL" clId="{50CDF74F-8B14-41AB-917D-4CDFF23CB5AE}" dt="2024-09-06T08:31:55.097" v="49" actId="478"/>
        <pc:sldMkLst>
          <pc:docMk/>
          <pc:sldMk cId="3445457258" sldId="256"/>
        </pc:sldMkLst>
        <pc:spChg chg="mod">
          <ac:chgData name="Phillip Majeke" userId="78eeabf0-a3af-4c1c-8d66-521715c7c629" providerId="ADAL" clId="{50CDF74F-8B14-41AB-917D-4CDFF23CB5AE}" dt="2024-09-06T08:30:45.331" v="43" actId="404"/>
          <ac:spMkLst>
            <pc:docMk/>
            <pc:sldMk cId="3445457258" sldId="256"/>
            <ac:spMk id="7" creationId="{0DFEDFF9-2AB3-E9F1-B998-EE99A8386CEA}"/>
          </ac:spMkLst>
        </pc:spChg>
        <pc:spChg chg="mod">
          <ac:chgData name="Phillip Majeke" userId="78eeabf0-a3af-4c1c-8d66-521715c7c629" providerId="ADAL" clId="{50CDF74F-8B14-41AB-917D-4CDFF23CB5AE}" dt="2024-09-06T08:31:03.898" v="48" actId="20577"/>
          <ac:spMkLst>
            <pc:docMk/>
            <pc:sldMk cId="3445457258" sldId="256"/>
            <ac:spMk id="8" creationId="{ECE3C382-1CF4-2FCC-0FCA-07CAC4B9EDB1}"/>
          </ac:spMkLst>
        </pc:spChg>
        <pc:picChg chg="del">
          <ac:chgData name="Phillip Majeke" userId="78eeabf0-a3af-4c1c-8d66-521715c7c629" providerId="ADAL" clId="{50CDF74F-8B14-41AB-917D-4CDFF23CB5AE}" dt="2024-09-06T08:31:55.097" v="49" actId="478"/>
          <ac:picMkLst>
            <pc:docMk/>
            <pc:sldMk cId="3445457258" sldId="256"/>
            <ac:picMk id="2" creationId="{7229F4DE-44C3-8435-E94D-1A41205FE40D}"/>
          </ac:picMkLst>
        </pc:picChg>
      </pc:sldChg>
      <pc:sldChg chg="delSp modSp mod">
        <pc:chgData name="Phillip Majeke" userId="78eeabf0-a3af-4c1c-8d66-521715c7c629" providerId="ADAL" clId="{50CDF74F-8B14-41AB-917D-4CDFF23CB5AE}" dt="2024-09-06T08:50:11.779" v="276" actId="1076"/>
        <pc:sldMkLst>
          <pc:docMk/>
          <pc:sldMk cId="3117166389" sldId="262"/>
        </pc:sldMkLst>
        <pc:spChg chg="del">
          <ac:chgData name="Phillip Majeke" userId="78eeabf0-a3af-4c1c-8d66-521715c7c629" providerId="ADAL" clId="{50CDF74F-8B14-41AB-917D-4CDFF23CB5AE}" dt="2024-09-06T08:50:05.563" v="273" actId="478"/>
          <ac:spMkLst>
            <pc:docMk/>
            <pc:sldMk cId="3117166389" sldId="262"/>
            <ac:spMk id="2" creationId="{03A8EEC0-F56B-CC29-3AEB-C85519054D9B}"/>
          </ac:spMkLst>
        </pc:spChg>
        <pc:spChg chg="mod">
          <ac:chgData name="Phillip Majeke" userId="78eeabf0-a3af-4c1c-8d66-521715c7c629" providerId="ADAL" clId="{50CDF74F-8B14-41AB-917D-4CDFF23CB5AE}" dt="2024-09-06T08:50:11.779" v="276" actId="1076"/>
          <ac:spMkLst>
            <pc:docMk/>
            <pc:sldMk cId="3117166389" sldId="262"/>
            <ac:spMk id="7" creationId="{563AB4A8-0C64-75A9-E6DF-7E5D4772A335}"/>
          </ac:spMkLst>
        </pc:spChg>
        <pc:picChg chg="del">
          <ac:chgData name="Phillip Majeke" userId="78eeabf0-a3af-4c1c-8d66-521715c7c629" providerId="ADAL" clId="{50CDF74F-8B14-41AB-917D-4CDFF23CB5AE}" dt="2024-09-06T08:50:08.979" v="275" actId="478"/>
          <ac:picMkLst>
            <pc:docMk/>
            <pc:sldMk cId="3117166389" sldId="262"/>
            <ac:picMk id="3" creationId="{258EC8D2-D8D8-A735-C4DB-596794E25D12}"/>
          </ac:picMkLst>
        </pc:picChg>
        <pc:picChg chg="del">
          <ac:chgData name="Phillip Majeke" userId="78eeabf0-a3af-4c1c-8d66-521715c7c629" providerId="ADAL" clId="{50CDF74F-8B14-41AB-917D-4CDFF23CB5AE}" dt="2024-09-06T08:50:06.570" v="274" actId="478"/>
          <ac:picMkLst>
            <pc:docMk/>
            <pc:sldMk cId="3117166389" sldId="262"/>
            <ac:picMk id="2050" creationId="{DEBD6060-3640-DAE1-554B-E0735F349D90}"/>
          </ac:picMkLst>
        </pc:picChg>
      </pc:sldChg>
      <pc:sldChg chg="delSp mod">
        <pc:chgData name="Phillip Majeke" userId="78eeabf0-a3af-4c1c-8d66-521715c7c629" providerId="ADAL" clId="{50CDF74F-8B14-41AB-917D-4CDFF23CB5AE}" dt="2024-09-09T19:50:30.397" v="347" actId="478"/>
        <pc:sldMkLst>
          <pc:docMk/>
          <pc:sldMk cId="2970889560" sldId="279"/>
        </pc:sldMkLst>
        <pc:spChg chg="del">
          <ac:chgData name="Phillip Majeke" userId="78eeabf0-a3af-4c1c-8d66-521715c7c629" providerId="ADAL" clId="{50CDF74F-8B14-41AB-917D-4CDFF23CB5AE}" dt="2024-09-09T19:50:30.397" v="347" actId="478"/>
          <ac:spMkLst>
            <pc:docMk/>
            <pc:sldMk cId="2970889560" sldId="279"/>
            <ac:spMk id="6" creationId="{3A99AE17-65F4-6EB5-6858-2F53CD8EA489}"/>
          </ac:spMkLst>
        </pc:spChg>
      </pc:sldChg>
      <pc:sldChg chg="addSp delSp modSp mod">
        <pc:chgData name="Phillip Majeke" userId="78eeabf0-a3af-4c1c-8d66-521715c7c629" providerId="ADAL" clId="{50CDF74F-8B14-41AB-917D-4CDFF23CB5AE}" dt="2024-09-06T09:02:07.744" v="312" actId="20577"/>
        <pc:sldMkLst>
          <pc:docMk/>
          <pc:sldMk cId="3321929063" sldId="284"/>
        </pc:sldMkLst>
        <pc:spChg chg="mod">
          <ac:chgData name="Phillip Majeke" userId="78eeabf0-a3af-4c1c-8d66-521715c7c629" providerId="ADAL" clId="{50CDF74F-8B14-41AB-917D-4CDFF23CB5AE}" dt="2024-09-06T09:02:07.744" v="312" actId="20577"/>
          <ac:spMkLst>
            <pc:docMk/>
            <pc:sldMk cId="3321929063" sldId="284"/>
            <ac:spMk id="6" creationId="{B18EF5B2-3CA1-E239-3969-6360D8D5015F}"/>
          </ac:spMkLst>
        </pc:spChg>
        <pc:picChg chg="mod">
          <ac:chgData name="Phillip Majeke" userId="78eeabf0-a3af-4c1c-8d66-521715c7c629" providerId="ADAL" clId="{50CDF74F-8B14-41AB-917D-4CDFF23CB5AE}" dt="2024-09-06T08:42:02.723" v="182" actId="14100"/>
          <ac:picMkLst>
            <pc:docMk/>
            <pc:sldMk cId="3321929063" sldId="284"/>
            <ac:picMk id="4" creationId="{9ABC78ED-EF7E-6A70-9F1B-005CEF768955}"/>
          </ac:picMkLst>
        </pc:picChg>
        <pc:picChg chg="add mod">
          <ac:chgData name="Phillip Majeke" userId="78eeabf0-a3af-4c1c-8d66-521715c7c629" providerId="ADAL" clId="{50CDF74F-8B14-41AB-917D-4CDFF23CB5AE}" dt="2024-09-06T08:41:57.518" v="180" actId="1076"/>
          <ac:picMkLst>
            <pc:docMk/>
            <pc:sldMk cId="3321929063" sldId="284"/>
            <ac:picMk id="5" creationId="{728DCC19-4B81-74D6-DA47-A4277929DFC3}"/>
          </ac:picMkLst>
        </pc:picChg>
        <pc:picChg chg="del">
          <ac:chgData name="Phillip Majeke" userId="78eeabf0-a3af-4c1c-8d66-521715c7c629" providerId="ADAL" clId="{50CDF74F-8B14-41AB-917D-4CDFF23CB5AE}" dt="2024-09-06T08:41:20.356" v="177" actId="478"/>
          <ac:picMkLst>
            <pc:docMk/>
            <pc:sldMk cId="3321929063" sldId="284"/>
            <ac:picMk id="7" creationId="{9528A7A3-87BA-5E58-AAD9-6EAC0415E729}"/>
          </ac:picMkLst>
        </pc:picChg>
        <pc:picChg chg="mod">
          <ac:chgData name="Phillip Majeke" userId="78eeabf0-a3af-4c1c-8d66-521715c7c629" providerId="ADAL" clId="{50CDF74F-8B14-41AB-917D-4CDFF23CB5AE}" dt="2024-09-06T08:42:10.206" v="183" actId="14100"/>
          <ac:picMkLst>
            <pc:docMk/>
            <pc:sldMk cId="3321929063" sldId="284"/>
            <ac:picMk id="10" creationId="{8A858C27-D5B3-1FF2-CDC3-150451F4AA22}"/>
          </ac:picMkLst>
        </pc:picChg>
      </pc:sldChg>
      <pc:sldChg chg="modSp mod">
        <pc:chgData name="Phillip Majeke" userId="78eeabf0-a3af-4c1c-8d66-521715c7c629" providerId="ADAL" clId="{50CDF74F-8B14-41AB-917D-4CDFF23CB5AE}" dt="2024-09-06T13:36:36.506" v="346" actId="1076"/>
        <pc:sldMkLst>
          <pc:docMk/>
          <pc:sldMk cId="3902609585" sldId="286"/>
        </pc:sldMkLst>
        <pc:spChg chg="mod">
          <ac:chgData name="Phillip Majeke" userId="78eeabf0-a3af-4c1c-8d66-521715c7c629" providerId="ADAL" clId="{50CDF74F-8B14-41AB-917D-4CDFF23CB5AE}" dt="2024-09-06T13:36:36.506" v="346" actId="1076"/>
          <ac:spMkLst>
            <pc:docMk/>
            <pc:sldMk cId="3902609585" sldId="286"/>
            <ac:spMk id="6" creationId="{4AA955E5-E598-8C05-49AD-2598A40288BA}"/>
          </ac:spMkLst>
        </pc:spChg>
      </pc:sldChg>
      <pc:sldChg chg="addSp delSp modSp mod">
        <pc:chgData name="Phillip Majeke" userId="78eeabf0-a3af-4c1c-8d66-521715c7c629" providerId="ADAL" clId="{50CDF74F-8B14-41AB-917D-4CDFF23CB5AE}" dt="2024-09-06T08:36:38.425" v="146" actId="1582"/>
        <pc:sldMkLst>
          <pc:docMk/>
          <pc:sldMk cId="4068784895" sldId="287"/>
        </pc:sldMkLst>
        <pc:spChg chg="mod">
          <ac:chgData name="Phillip Majeke" userId="78eeabf0-a3af-4c1c-8d66-521715c7c629" providerId="ADAL" clId="{50CDF74F-8B14-41AB-917D-4CDFF23CB5AE}" dt="2024-09-06T08:33:43.429" v="137" actId="20577"/>
          <ac:spMkLst>
            <pc:docMk/>
            <pc:sldMk cId="4068784895" sldId="287"/>
            <ac:spMk id="2" creationId="{4DF6141F-8247-BAFD-0677-F38E25ABDCB0}"/>
          </ac:spMkLst>
        </pc:spChg>
        <pc:spChg chg="mod">
          <ac:chgData name="Phillip Majeke" userId="78eeabf0-a3af-4c1c-8d66-521715c7c629" providerId="ADAL" clId="{50CDF74F-8B14-41AB-917D-4CDFF23CB5AE}" dt="2024-09-06T08:34:03.510" v="139" actId="1076"/>
          <ac:spMkLst>
            <pc:docMk/>
            <pc:sldMk cId="4068784895" sldId="287"/>
            <ac:spMk id="11" creationId="{5F3D3251-87AB-52D6-22AF-C06B37D13BC1}"/>
          </ac:spMkLst>
        </pc:spChg>
        <pc:picChg chg="add mod">
          <ac:chgData name="Phillip Majeke" userId="78eeabf0-a3af-4c1c-8d66-521715c7c629" providerId="ADAL" clId="{50CDF74F-8B14-41AB-917D-4CDFF23CB5AE}" dt="2024-09-06T08:36:38.425" v="146" actId="1582"/>
          <ac:picMkLst>
            <pc:docMk/>
            <pc:sldMk cId="4068784895" sldId="287"/>
            <ac:picMk id="5" creationId="{B52D35A4-4276-2967-BC6C-0308F297A54D}"/>
          </ac:picMkLst>
        </pc:picChg>
        <pc:picChg chg="del">
          <ac:chgData name="Phillip Majeke" userId="78eeabf0-a3af-4c1c-8d66-521715c7c629" providerId="ADAL" clId="{50CDF74F-8B14-41AB-917D-4CDFF23CB5AE}" dt="2024-09-06T08:34:13.876" v="140" actId="478"/>
          <ac:picMkLst>
            <pc:docMk/>
            <pc:sldMk cId="4068784895" sldId="287"/>
            <ac:picMk id="9" creationId="{F89D846F-EB87-99EF-BF0A-EE767EC53870}"/>
          </ac:picMkLst>
        </pc:picChg>
      </pc:sldChg>
      <pc:sldChg chg="modSp mod">
        <pc:chgData name="Phillip Majeke" userId="78eeabf0-a3af-4c1c-8d66-521715c7c629" providerId="ADAL" clId="{50CDF74F-8B14-41AB-917D-4CDFF23CB5AE}" dt="2024-09-06T08:58:47.383" v="288" actId="5793"/>
        <pc:sldMkLst>
          <pc:docMk/>
          <pc:sldMk cId="317353008" sldId="2141411553"/>
        </pc:sldMkLst>
        <pc:spChg chg="mod">
          <ac:chgData name="Phillip Majeke" userId="78eeabf0-a3af-4c1c-8d66-521715c7c629" providerId="ADAL" clId="{50CDF74F-8B14-41AB-917D-4CDFF23CB5AE}" dt="2024-09-06T08:58:47.383" v="288" actId="5793"/>
          <ac:spMkLst>
            <pc:docMk/>
            <pc:sldMk cId="317353008" sldId="2141411553"/>
            <ac:spMk id="2" creationId="{84EF356E-F6DD-3BA1-2C1C-79D8AD297A13}"/>
          </ac:spMkLst>
        </pc:spChg>
      </pc:sldChg>
      <pc:sldChg chg="modSp mod">
        <pc:chgData name="Phillip Majeke" userId="78eeabf0-a3af-4c1c-8d66-521715c7c629" providerId="ADAL" clId="{50CDF74F-8B14-41AB-917D-4CDFF23CB5AE}" dt="2024-09-06T08:58:41.292" v="284" actId="5793"/>
        <pc:sldMkLst>
          <pc:docMk/>
          <pc:sldMk cId="2128670897" sldId="2141411554"/>
        </pc:sldMkLst>
        <pc:spChg chg="mod">
          <ac:chgData name="Phillip Majeke" userId="78eeabf0-a3af-4c1c-8d66-521715c7c629" providerId="ADAL" clId="{50CDF74F-8B14-41AB-917D-4CDFF23CB5AE}" dt="2024-09-06T08:58:41.292" v="284" actId="5793"/>
          <ac:spMkLst>
            <pc:docMk/>
            <pc:sldMk cId="2128670897" sldId="2141411554"/>
            <ac:spMk id="2" creationId="{ED38409C-B308-1A99-171A-5B593867748B}"/>
          </ac:spMkLst>
        </pc:spChg>
      </pc:sldChg>
      <pc:sldChg chg="modSp mod">
        <pc:chgData name="Phillip Majeke" userId="78eeabf0-a3af-4c1c-8d66-521715c7c629" providerId="ADAL" clId="{50CDF74F-8B14-41AB-917D-4CDFF23CB5AE}" dt="2024-09-06T08:58:36.052" v="280" actId="5793"/>
        <pc:sldMkLst>
          <pc:docMk/>
          <pc:sldMk cId="3632543982" sldId="2141411555"/>
        </pc:sldMkLst>
        <pc:spChg chg="mod">
          <ac:chgData name="Phillip Majeke" userId="78eeabf0-a3af-4c1c-8d66-521715c7c629" providerId="ADAL" clId="{50CDF74F-8B14-41AB-917D-4CDFF23CB5AE}" dt="2024-09-06T08:58:36.052" v="280" actId="5793"/>
          <ac:spMkLst>
            <pc:docMk/>
            <pc:sldMk cId="3632543982" sldId="2141411555"/>
            <ac:spMk id="2" creationId="{B06C39F9-2D3C-EBF8-3C67-0D421853F977}"/>
          </ac:spMkLst>
        </pc:spChg>
      </pc:sldChg>
      <pc:sldChg chg="modSp mod">
        <pc:chgData name="Phillip Majeke" userId="78eeabf0-a3af-4c1c-8d66-521715c7c629" providerId="ADAL" clId="{50CDF74F-8B14-41AB-917D-4CDFF23CB5AE}" dt="2024-09-06T08:59:18.068" v="293" actId="1076"/>
        <pc:sldMkLst>
          <pc:docMk/>
          <pc:sldMk cId="2609458334" sldId="2141411557"/>
        </pc:sldMkLst>
        <pc:spChg chg="mod">
          <ac:chgData name="Phillip Majeke" userId="78eeabf0-a3af-4c1c-8d66-521715c7c629" providerId="ADAL" clId="{50CDF74F-8B14-41AB-917D-4CDFF23CB5AE}" dt="2024-09-06T08:59:18.068" v="293" actId="1076"/>
          <ac:spMkLst>
            <pc:docMk/>
            <pc:sldMk cId="2609458334" sldId="2141411557"/>
            <ac:spMk id="8" creationId="{3A5CA97A-A606-AF86-70A6-2AF15C9F1EBE}"/>
          </ac:spMkLst>
        </pc:spChg>
        <pc:spChg chg="mod">
          <ac:chgData name="Phillip Majeke" userId="78eeabf0-a3af-4c1c-8d66-521715c7c629" providerId="ADAL" clId="{50CDF74F-8B14-41AB-917D-4CDFF23CB5AE}" dt="2024-09-06T08:48:23.925" v="270" actId="1076"/>
          <ac:spMkLst>
            <pc:docMk/>
            <pc:sldMk cId="2609458334" sldId="2141411557"/>
            <ac:spMk id="10" creationId="{F2F300F1-83A1-B4C0-3BD6-0B71F1F7DDBC}"/>
          </ac:spMkLst>
        </pc:spChg>
        <pc:picChg chg="mod">
          <ac:chgData name="Phillip Majeke" userId="78eeabf0-a3af-4c1c-8d66-521715c7c629" providerId="ADAL" clId="{50CDF74F-8B14-41AB-917D-4CDFF23CB5AE}" dt="2024-09-06T08:58:55.536" v="289" actId="14100"/>
          <ac:picMkLst>
            <pc:docMk/>
            <pc:sldMk cId="2609458334" sldId="2141411557"/>
            <ac:picMk id="9" creationId="{B8DC8B3A-D199-ABDE-FFA4-197E6D95C96D}"/>
          </ac:picMkLst>
        </pc:picChg>
      </pc:sldChg>
      <pc:sldChg chg="modSp mod">
        <pc:chgData name="Phillip Majeke" userId="78eeabf0-a3af-4c1c-8d66-521715c7c629" providerId="ADAL" clId="{50CDF74F-8B14-41AB-917D-4CDFF23CB5AE}" dt="2024-09-06T08:46:01.928" v="242" actId="20577"/>
        <pc:sldMkLst>
          <pc:docMk/>
          <pc:sldMk cId="3691448015" sldId="2141411559"/>
        </pc:sldMkLst>
        <pc:spChg chg="mod">
          <ac:chgData name="Phillip Majeke" userId="78eeabf0-a3af-4c1c-8d66-521715c7c629" providerId="ADAL" clId="{50CDF74F-8B14-41AB-917D-4CDFF23CB5AE}" dt="2024-09-06T08:46:01.928" v="242" actId="20577"/>
          <ac:spMkLst>
            <pc:docMk/>
            <pc:sldMk cId="3691448015" sldId="2141411559"/>
            <ac:spMk id="17" creationId="{9C46E943-F75E-093A-B15F-0A4CB2E440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33850-61BC-4F67-9482-B3CBD45A3149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E2377-D32F-4469-8A9B-700E86DD788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882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21DAE0CE-97CE-7068-EDE5-0CB9754E8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46263-A658-6502-8922-BFB8AF50C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F1039-53BE-FF75-CE22-346366785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CB8AB-CCFA-66EC-BAFD-9154EE8D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421D-FEA3-692B-BB51-3AB6EFDD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0F53A-7647-F604-B701-D536A9484F7B}"/>
              </a:ext>
            </a:extLst>
          </p:cNvPr>
          <p:cNvSpPr txBox="1"/>
          <p:nvPr userDrawn="1"/>
        </p:nvSpPr>
        <p:spPr>
          <a:xfrm>
            <a:off x="251604" y="6398310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75000"/>
                  </a:schemeClr>
                </a:solidFill>
              </a:rPr>
              <a:t>INSPIRING WATER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23554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FE19-F786-8423-D404-24EE13D2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7C185-D833-D679-917C-D75491216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C155-D2F1-5CD1-979A-337F500B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E2DB9-308D-406D-39BF-7D516F78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25D2-AC80-B451-5267-0ECCC75E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296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BFA81-E26D-4AB1-14F2-180A4EDEA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056FF-8A6B-A493-D955-80B97F306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DFD9A-5606-F536-E54D-69F2B84C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B028-E8B2-3C9E-525C-DD1EEE62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DC58-A8EF-ADCC-54BB-446A0A71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172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D750106-9F2B-8257-028A-7AC6EDEA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E94E9-1A19-45D9-2396-3A9A9292F353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5AAF3-949C-A2C3-6BBC-33EC0D6C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A4C0-BFCA-69D5-3B27-1BB8968C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8CF11-08F1-0418-24A5-571D6231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93361-EDA4-BAD2-347A-1ABE8560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402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C074-B042-964B-0697-448D1AF5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C20B-23F4-2F9D-5E7C-88E2C05B5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D3AA4-B90A-A597-73BB-B3E16ABB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B5CC-35B1-0E8E-A8E7-C2C0DEC7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4D2A4-50EC-013A-81AC-1C3667CA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850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09A6601-CC14-7E79-11C1-226F88F94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01C1F-48B8-9577-525F-66DF7F1D7CCA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54FBD-D821-C71E-B149-E316025D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4096-D8EC-A614-B28F-FED814D39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F8CCF-1F58-678E-5069-517F4536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80525-EEBB-F8FC-47F5-09DAB764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62FC9-67BE-2EC2-4016-9A0F3446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443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39BC-EAD7-F701-B88A-815EB561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5EC2A-7DFC-AA9A-DFCA-FBD20D92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97C78-4307-2742-7D99-C883DDCF9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F6D92-9EE1-CA8A-CD9B-454BDBBC3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4DCE2-D6C8-1A91-2DBD-259E28F6F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82457-2D50-3882-18AA-D8420407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6F22C-E0BE-ADEC-632A-07FB690A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BA71A-36FC-39C9-E649-BBBD9308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147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7F13499-09C4-0DEE-CDC4-336EEB732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DDE27-9C88-8E28-CA25-7E5D26CEA103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21CD2-27ED-46DE-7659-108C3B0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21149-26BE-A4D4-9E95-9A79B996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E3EF0-7188-0AFB-5864-B0A481B2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651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1D0F9F9-D533-5868-0316-2A2AD3655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473E2-E7D2-85B6-A96A-D2AC46D98E97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61754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2F82-5BA0-B40A-FA97-C825D7CE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0326-ADDA-217C-2FB8-78AEDCBD7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2B3CA-3589-6AE1-F216-5178C8A4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5A768-4BC4-A6C8-3E80-D3BB508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1B826-7AC4-AE6F-8E05-17B75263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2D97F-D6F2-379C-EAA3-9E03FDF7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48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648A-F49E-9C1E-0E7D-8ADE049B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B1FC1-AE39-7D6A-C593-6A9016EEF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46B87-BFFD-0C37-6A9A-420ADD62A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25C-629D-8632-27BD-44AC6EA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46C28-73F0-2CD6-A54F-A4B25713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49D56-1445-3114-9A22-6E74C653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084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67F57-16DF-2B99-FDF6-36A09F7D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39E69-7B2E-D834-CB85-9BDE58FA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06338-DBE7-856B-694C-B5F7A5450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553A-D470-46BB-BB14-E81F9D84E9F2}" type="datetimeFigureOut">
              <a:rPr lang="en-ZA" smtClean="0"/>
              <a:t>2024/09/09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74BB3-2D86-609B-59D6-2315E1A03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6BFC-E50F-8A47-DCDC-62EDAA9F1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67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FEDFF9-2AB3-E9F1-B998-EE99A8386CEA}"/>
              </a:ext>
            </a:extLst>
          </p:cNvPr>
          <p:cNvSpPr txBox="1">
            <a:spLocks/>
          </p:cNvSpPr>
          <p:nvPr/>
        </p:nvSpPr>
        <p:spPr>
          <a:xfrm>
            <a:off x="6204065" y="1787778"/>
            <a:ext cx="6096000" cy="2041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400" b="1" dirty="0">
                <a:solidFill>
                  <a:schemeClr val="accent1"/>
                </a:solidFill>
              </a:rPr>
              <a:t>Sanitations Options for Improved and Sustainable Service Delivery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3C382-1CF4-2FCC-0FCA-07CAC4B9EDB1}"/>
              </a:ext>
            </a:extLst>
          </p:cNvPr>
          <p:cNvSpPr txBox="1"/>
          <p:nvPr/>
        </p:nvSpPr>
        <p:spPr>
          <a:xfrm>
            <a:off x="6728918" y="4408281"/>
            <a:ext cx="48301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8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PHILLIP MAJEKE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4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Water Research Commission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4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Commercialisation Manager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4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11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45457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ALTERNATIVE SANITATION SERVICE DELIVERY MODEL</a:t>
            </a:r>
            <a:endParaRPr kumimoji="0" lang="en-ZA" sz="36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pic>
        <p:nvPicPr>
          <p:cNvPr id="2" name="Picture 1" descr="A person putting a plastic bag into a trash can&#10;&#10;Description automatically generated">
            <a:extLst>
              <a:ext uri="{FF2B5EF4-FFF2-40B4-BE49-F238E27FC236}">
                <a16:creationId xmlns:a16="http://schemas.microsoft.com/office/drawing/2014/main" id="{3C1D6E18-B8AA-F57B-38BD-31B3052AB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06" y="4395892"/>
            <a:ext cx="1280737" cy="19772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4" name="Picture 3" descr="A purple box with a step on it&#10;&#10;Description automatically generated">
            <a:extLst>
              <a:ext uri="{FF2B5EF4-FFF2-40B4-BE49-F238E27FC236}">
                <a16:creationId xmlns:a16="http://schemas.microsoft.com/office/drawing/2014/main" id="{FE81887E-0C47-B82E-6302-1D1ADB56C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6" y="4395892"/>
            <a:ext cx="1574484" cy="19772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7" name="Picture 6" descr="A person and person smiling and making hand gestures&#10;&#10;Description automatically generated">
            <a:extLst>
              <a:ext uri="{FF2B5EF4-FFF2-40B4-BE49-F238E27FC236}">
                <a16:creationId xmlns:a16="http://schemas.microsoft.com/office/drawing/2014/main" id="{C8E21DFE-CBF2-04A4-BD44-88C57A90A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1" y="1117110"/>
            <a:ext cx="3236299" cy="31606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Picture 7" descr="A person standing next to a toilet&#10;&#10;Description automatically generated">
            <a:extLst>
              <a:ext uri="{FF2B5EF4-FFF2-40B4-BE49-F238E27FC236}">
                <a16:creationId xmlns:a16="http://schemas.microsoft.com/office/drawing/2014/main" id="{01A8F285-8E8D-21ED-5F97-074C88DD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70" y="1132228"/>
            <a:ext cx="1974478" cy="31606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3B537-FC0C-2DA5-72B5-E0855FDC4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316" y="4395892"/>
            <a:ext cx="2290432" cy="18471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5845DC-C2FE-7B12-328C-8CD4756F9ED6}"/>
              </a:ext>
            </a:extLst>
          </p:cNvPr>
          <p:cNvSpPr txBox="1"/>
          <p:nvPr/>
        </p:nvSpPr>
        <p:spPr>
          <a:xfrm>
            <a:off x="71924" y="1206176"/>
            <a:ext cx="6728953" cy="5116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TESTING </a:t>
            </a:r>
            <a: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USER PAID SANITATION SERVICE MODEL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Co-funded by </a:t>
            </a:r>
            <a:r>
              <a:rPr lang="en-ZA" sz="17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WRC</a:t>
            </a: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 and Unilever Transform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Project to test user-paid </a:t>
            </a:r>
            <a:r>
              <a:rPr lang="en-ZA" sz="17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model</a:t>
            </a: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 for delivering sanitation services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en-ZA" sz="17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Project </a:t>
            </a:r>
            <a:r>
              <a:rPr lang="en-ZA" sz="1700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im</a:t>
            </a:r>
            <a:r>
              <a:rPr kumimoji="0" lang="en-ZA" sz="17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plemented</a:t>
            </a: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 in partnership with local waste collection /disposal company/SMMEs in eThekwini Metro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Collected waste </a:t>
            </a:r>
            <a:r>
              <a:rPr lang="en-ZA" sz="17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to</a:t>
            </a: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 be valorised into saleable products</a:t>
            </a:r>
          </a:p>
          <a:p>
            <a:pPr marL="36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Project will target 500 household in an informal settlement where communal ablution facility exists (free basic services)</a:t>
            </a:r>
          </a:p>
          <a:p>
            <a:pPr>
              <a:spcAft>
                <a:spcPts val="300"/>
              </a:spcAft>
            </a:pPr>
            <a:endParaRPr kumimoji="0" lang="en-ZA" sz="2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</a:endParaRPr>
          </a:p>
          <a:p>
            <a:pPr>
              <a:spcAft>
                <a:spcPts val="300"/>
              </a:spcAft>
            </a:pPr>
            <a:r>
              <a:rPr lang="en-ZA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PROGRESS</a:t>
            </a:r>
            <a: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 TO DATE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Strong demand from urban informal settlement residents 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en-ZA" sz="17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Mainly due to </a:t>
            </a: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comfort, hygiene and safety (&gt;100 sign ups in 6months)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Residents are willing and able to pay </a:t>
            </a:r>
            <a:r>
              <a:rPr lang="en-ZA" sz="17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for a </a:t>
            </a: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higher level of service (Currently paying R250-R350/month, 95% payment rate)</a:t>
            </a:r>
          </a:p>
          <a:p>
            <a:pPr marL="36000" indent="-180000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Demonstrates that  user paid model can work in informal settlement context in South Africa</a:t>
            </a:r>
          </a:p>
        </p:txBody>
      </p:sp>
    </p:spTree>
    <p:extLst>
      <p:ext uri="{BB962C8B-B14F-4D97-AF65-F5344CB8AC3E}">
        <p14:creationId xmlns:p14="http://schemas.microsoft.com/office/powerpoint/2010/main" val="372080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3" y="355891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SASTEP: A STANDARDS APPROACH FOR SAFE AND DIGNIFIED SANITATION SERVICES 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6E943-F75E-093A-B15F-0A4CB2E44065}"/>
              </a:ext>
            </a:extLst>
          </p:cNvPr>
          <p:cNvSpPr txBox="1"/>
          <p:nvPr/>
        </p:nvSpPr>
        <p:spPr>
          <a:xfrm>
            <a:off x="8091577" y="2430734"/>
            <a:ext cx="41004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Driving safety and dignity through aspirational designs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Driving quality services from service providers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Driving centralised sludge treatment (energy neutral and </a:t>
            </a:r>
            <a:r>
              <a:rPr kumimoji="0" lang="en-ZA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valorization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22C3AA-A35A-CDAF-3E25-A40842B753D6}"/>
              </a:ext>
            </a:extLst>
          </p:cNvPr>
          <p:cNvSpPr txBox="1"/>
          <p:nvPr/>
        </p:nvSpPr>
        <p:spPr>
          <a:xfrm>
            <a:off x="150283" y="4760081"/>
            <a:ext cx="774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Products: Biochar, Hydro char, Activated carbon, Soil conditioner, Building materials, Fertilizer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D36A54-30ED-B6C0-39FA-227D7239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3" y="1604128"/>
            <a:ext cx="7941294" cy="47880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12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ZA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PROCUMENT OPTIONS FOR INNOVATIONS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6E943-F75E-093A-B15F-0A4CB2E44065}"/>
              </a:ext>
            </a:extLst>
          </p:cNvPr>
          <p:cNvSpPr txBox="1"/>
          <p:nvPr/>
        </p:nvSpPr>
        <p:spPr>
          <a:xfrm>
            <a:off x="7919570" y="1937065"/>
            <a:ext cx="39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Procurement of Innovations will </a:t>
            </a:r>
            <a:r>
              <a:rPr lang="en-ZA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typically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follow the procedure for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limited bidding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route due to limited suppliers in </a:t>
            </a:r>
            <a:r>
              <a:rPr kumimoji="0" lang="en-ZA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</a:rPr>
              <a:t>th</a:t>
            </a:r>
            <a:r>
              <a:rPr lang="en-ZA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e market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720178-7044-E00B-4DC6-A036BD61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9" y="1303457"/>
            <a:ext cx="7900750" cy="51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ZA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PROCUMENT OPTIONS FOR INNOVATIONS...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E9A7B4F5-FDE9-AE81-1658-819CA7A0A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59" y="1024447"/>
            <a:ext cx="6158054" cy="211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5B0856-CC0E-73E9-89C9-84AA11970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64589"/>
              </p:ext>
            </p:extLst>
          </p:nvPr>
        </p:nvGraphicFramePr>
        <p:xfrm>
          <a:off x="349135" y="3142212"/>
          <a:ext cx="11696007" cy="3390077"/>
        </p:xfrm>
        <a:graphic>
          <a:graphicData uri="http://schemas.openxmlformats.org/drawingml/2006/table">
            <a:tbl>
              <a:tblPr firstRow="1" firstCol="1" bandRow="1"/>
              <a:tblGrid>
                <a:gridCol w="2310938">
                  <a:extLst>
                    <a:ext uri="{9D8B030D-6E8A-4147-A177-3AD203B41FA5}">
                      <a16:colId xmlns:a16="http://schemas.microsoft.com/office/drawing/2014/main" val="514743190"/>
                    </a:ext>
                  </a:extLst>
                </a:gridCol>
                <a:gridCol w="4134512">
                  <a:extLst>
                    <a:ext uri="{9D8B030D-6E8A-4147-A177-3AD203B41FA5}">
                      <a16:colId xmlns:a16="http://schemas.microsoft.com/office/drawing/2014/main" val="1466721747"/>
                    </a:ext>
                  </a:extLst>
                </a:gridCol>
                <a:gridCol w="5250557">
                  <a:extLst>
                    <a:ext uri="{9D8B030D-6E8A-4147-A177-3AD203B41FA5}">
                      <a16:colId xmlns:a16="http://schemas.microsoft.com/office/drawing/2014/main" val="2993746995"/>
                    </a:ext>
                  </a:extLst>
                </a:gridCol>
              </a:tblGrid>
              <a:tr h="3574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ZA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ZA" sz="14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Challenge</a:t>
                      </a:r>
                      <a:endParaRPr lang="en-ZA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476317"/>
                  </a:ext>
                </a:extLst>
              </a:tr>
              <a:tr h="827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 – Market Engagement</a:t>
                      </a:r>
                      <a:endParaRPr lang="en-ZA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Expressions of Interest are used to obtain information for demonstration projects that meet specific criteria.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This could be in the form of EoI, RFP or RFQ.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The full costs associated with the prototype may not be known at this stage.</a:t>
                      </a:r>
                      <a:endParaRPr lang="en-ZA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Operating risks are largely theoretical and the costs of mitigating these may not be included in the project costs.</a:t>
                      </a:r>
                      <a:endParaRPr lang="en-ZA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779636"/>
                  </a:ext>
                </a:extLst>
              </a:tr>
              <a:tr h="827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 – Technology Demonstration </a:t>
                      </a:r>
                      <a:endParaRPr lang="en-ZA" sz="11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Technology demonstration projects that are used to confirm the performance of the innovations.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The performance of the innovation can be confirmed by independent verification.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The identification and selection of suitable test sites and demonstration partners.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Reliable independent data (flow rates, quality of effluent, etc) is not collected.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774836"/>
                  </a:ext>
                </a:extLst>
              </a:tr>
              <a:tr h="1378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 – Competitive Bidding Process</a:t>
                      </a:r>
                      <a:endParaRPr lang="en-ZA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Innovators respond to adverts issued by public sector institutions requesting proposals or quotations for solutions.</a:t>
                      </a:r>
                      <a:endParaRPr lang="en-ZA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Evaluations may be cost based and does not include strategic considerations that innovations may provide.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Implementation is more operational than strategic resulting in a preference for the status quo.</a:t>
                      </a:r>
                      <a:endParaRPr lang="en-ZA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619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47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ZA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PROCUMENT OPTIONS FOR INNOVATIONS...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2023CD96-C90C-AFFD-9199-0376B403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7" y="3466749"/>
            <a:ext cx="6782148" cy="28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DE258-A99B-671F-0D5E-C4C2CC92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6" y="1117387"/>
            <a:ext cx="6782149" cy="2206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36D5D8-5FA5-EB6A-1A11-E8EFE0BC5D47}"/>
              </a:ext>
            </a:extLst>
          </p:cNvPr>
          <p:cNvSpPr txBox="1"/>
          <p:nvPr/>
        </p:nvSpPr>
        <p:spPr>
          <a:xfrm>
            <a:off x="7043415" y="1120676"/>
            <a:ext cx="51485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Multi-stage bidding can be used to demonstrate innovations and procure at scale once the performance has been proven.</a:t>
            </a:r>
          </a:p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criteria/quantities to be procured during the scale up process must be included in the Expression of Interest initially advertised.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AE3DF-B8E5-E7D2-C08D-B45214F35757}"/>
              </a:ext>
            </a:extLst>
          </p:cNvPr>
          <p:cNvSpPr txBox="1"/>
          <p:nvPr/>
        </p:nvSpPr>
        <p:spPr>
          <a:xfrm>
            <a:off x="7043415" y="3746212"/>
            <a:ext cx="50190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SSP is not intended for all goods and services but rather those that are aligned to achieving procurement and strategic business goals.</a:t>
            </a:r>
          </a:p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process ensures thorough planning, market research and business case development to support the selected procurement strategy.</a:t>
            </a:r>
          </a:p>
        </p:txBody>
      </p:sp>
    </p:spTree>
    <p:extLst>
      <p:ext uri="{BB962C8B-B14F-4D97-AF65-F5344CB8AC3E}">
        <p14:creationId xmlns:p14="http://schemas.microsoft.com/office/powerpoint/2010/main" val="376013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ZA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PROCUMENT OPTIONS FOR INNOVATIONS...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6D5D8-5FA5-EB6A-1A11-E8EFE0BC5D47}"/>
              </a:ext>
            </a:extLst>
          </p:cNvPr>
          <p:cNvSpPr txBox="1"/>
          <p:nvPr/>
        </p:nvSpPr>
        <p:spPr>
          <a:xfrm>
            <a:off x="349135" y="1136330"/>
            <a:ext cx="1184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Multi-stage bidding example by eThekwini Metro (Left) and George Local Municipality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(Right)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224A04F7-DBBC-FC64-7C15-BED4751BA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1" y="1905124"/>
            <a:ext cx="6483927" cy="40279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422533-2FB2-8A03-9188-DB0BD9E66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873" y="1905124"/>
            <a:ext cx="5376375" cy="40279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65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ZA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rPr>
              <a:t>PROCUMENT OPTIONS FOR INNOVATIONS...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6D5D8-5FA5-EB6A-1A11-E8EFE0BC5D47}"/>
              </a:ext>
            </a:extLst>
          </p:cNvPr>
          <p:cNvSpPr txBox="1"/>
          <p:nvPr/>
        </p:nvSpPr>
        <p:spPr>
          <a:xfrm>
            <a:off x="429364" y="1191189"/>
            <a:ext cx="1184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Multi-stage bidding example by GAUTENG PARTNERSHIP FUND (GPF)</a:t>
            </a:r>
          </a:p>
        </p:txBody>
      </p:sp>
      <p:pic>
        <p:nvPicPr>
          <p:cNvPr id="4" name="Picture 3" descr="A close-up of a bid number&#10;&#10;Description automatically generated">
            <a:extLst>
              <a:ext uri="{FF2B5EF4-FFF2-40B4-BE49-F238E27FC236}">
                <a16:creationId xmlns:a16="http://schemas.microsoft.com/office/drawing/2014/main" id="{4B55C692-DC9F-850C-3CF0-913E7BAB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8198"/>
            <a:ext cx="5978134" cy="39880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white paper with black text&#10;&#10;Description automatically generated">
            <a:extLst>
              <a:ext uri="{FF2B5EF4-FFF2-40B4-BE49-F238E27FC236}">
                <a16:creationId xmlns:a16="http://schemas.microsoft.com/office/drawing/2014/main" id="{99D28188-2936-3FF1-B17A-4EDF052F7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1997"/>
            <a:ext cx="5984517" cy="40772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23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2B293626-08B3-103E-BBED-F0F809056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70779"/>
              </p:ext>
            </p:extLst>
          </p:nvPr>
        </p:nvGraphicFramePr>
        <p:xfrm>
          <a:off x="48684" y="967047"/>
          <a:ext cx="12143316" cy="552190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612181">
                  <a:extLst>
                    <a:ext uri="{9D8B030D-6E8A-4147-A177-3AD203B41FA5}">
                      <a16:colId xmlns:a16="http://schemas.microsoft.com/office/drawing/2014/main" val="84659768"/>
                    </a:ext>
                  </a:extLst>
                </a:gridCol>
                <a:gridCol w="8531135">
                  <a:extLst>
                    <a:ext uri="{9D8B030D-6E8A-4147-A177-3AD203B41FA5}">
                      <a16:colId xmlns:a16="http://schemas.microsoft.com/office/drawing/2014/main" val="74014545"/>
                    </a:ext>
                  </a:extLst>
                </a:gridCol>
              </a:tblGrid>
              <a:tr h="4463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ZA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Products/Tools/Guidelines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ZA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Brief 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1471237"/>
                  </a:ext>
                </a:extLst>
              </a:tr>
              <a:tr h="5994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Field-Testing Guideline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 document that provides standardised field-testing guideline, assessment and evaluation criteria for innovative technologies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357128"/>
                  </a:ext>
                </a:extLst>
              </a:tr>
              <a:tr h="856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SANS 30500/24521 Awareness and Training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 document that introduces SANS 30500 and SANS 24521, the process of certification and compliance, alignment of these standards with existing regulatory frameworks and the latest development South Africa and Worldwide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329811"/>
                  </a:ext>
                </a:extLst>
              </a:tr>
              <a:tr h="5994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Selecting Sanitation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 document providing a framework for understanding sanitation systems and suggests key criteria to consider in selection of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725764"/>
                  </a:ext>
                </a:extLst>
              </a:tr>
              <a:tr h="856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SaniSelect</a:t>
                      </a:r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 Decision Making Tool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An MS Excel tool created to assist decision makers in weighing different technology options along the sanitation value chain, based on the criteria considered in selection of sanitation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379432"/>
                  </a:ext>
                </a:extLst>
              </a:tr>
              <a:tr h="4120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Writing a Sanitation Policy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 document providing some guidance on how municipalities can craft a sanitation policy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613130"/>
                  </a:ext>
                </a:extLst>
              </a:tr>
              <a:tr h="5994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Procurement Processes for Alternative Sanitation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 document that suggests various approaches to procuring alternative sanitation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122219"/>
                  </a:ext>
                </a:extLst>
              </a:tr>
              <a:tr h="856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Z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Cost Comparison Tool for NSS vs Conventional Sanitation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ZA" sz="18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A tool for techno-economic cost modelling tool that can used to compare NSS and conventional sanitation solutions thus increasing sanitation service delivery options and effectiveness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1592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60BCBED-D970-C2F2-45A1-D2295FF6D04B}"/>
              </a:ext>
            </a:extLst>
          </p:cNvPr>
          <p:cNvSpPr txBox="1"/>
          <p:nvPr/>
        </p:nvSpPr>
        <p:spPr>
          <a:xfrm>
            <a:off x="48684" y="245357"/>
            <a:ext cx="1111530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32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TOOLS DEVELOPED BY WRC TO ENHANCE UPTAKE</a:t>
            </a:r>
          </a:p>
        </p:txBody>
      </p:sp>
    </p:spTree>
    <p:extLst>
      <p:ext uri="{BB962C8B-B14F-4D97-AF65-F5344CB8AC3E}">
        <p14:creationId xmlns:p14="http://schemas.microsoft.com/office/powerpoint/2010/main" val="137750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C4238CF-01CB-7469-5FA7-DAB0EEC1A57B}"/>
              </a:ext>
            </a:extLst>
          </p:cNvPr>
          <p:cNvSpPr txBox="1">
            <a:spLocks/>
          </p:cNvSpPr>
          <p:nvPr/>
        </p:nvSpPr>
        <p:spPr>
          <a:xfrm>
            <a:off x="0" y="-115081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AWARENESS/TRAINING/CAPACITY BUILDING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F993E-CFF4-C6D9-1F38-3193BFF9A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93" y="1210482"/>
            <a:ext cx="5844871" cy="49658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4BD8E-73F7-B887-DDF8-183EEE97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210482"/>
            <a:ext cx="5955707" cy="48889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094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6D34C9-0A55-115D-2980-A3E18E53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998" y="1413165"/>
            <a:ext cx="5873641" cy="42054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4058305-F30A-7A73-D029-B6578A3D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8" y="1413164"/>
            <a:ext cx="5873641" cy="43048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06C39F9-2D3C-EBF8-3C67-0D421853F977}"/>
              </a:ext>
            </a:extLst>
          </p:cNvPr>
          <p:cNvSpPr txBox="1">
            <a:spLocks/>
          </p:cNvSpPr>
          <p:nvPr/>
        </p:nvSpPr>
        <p:spPr>
          <a:xfrm>
            <a:off x="0" y="-115081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AWARENESS/TRAINING/CAPACITY BUILDING… </a:t>
            </a:r>
          </a:p>
        </p:txBody>
      </p:sp>
    </p:spTree>
    <p:extLst>
      <p:ext uri="{BB962C8B-B14F-4D97-AF65-F5344CB8AC3E}">
        <p14:creationId xmlns:p14="http://schemas.microsoft.com/office/powerpoint/2010/main" val="363254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141F-8247-BAFD-0677-F38E25AB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014" y="-67137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CONTENTS</a:t>
            </a:r>
            <a:endParaRPr lang="en-ZA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955E5-E598-8C05-49AD-2598A402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09" y="1258426"/>
            <a:ext cx="12088091" cy="4942869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SANITATION CHALLENGES IN MPUMALANGA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</a:rPr>
              <a:t>DRIVERS FOR INNOVATIVE TECHNOLOGIES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TECHNOLOGY ACCELERATOR – SASTEP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SASTEP DEMONSTRATION PLATFORMS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SASTEP TECHNOLOGY PORTFOLIO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18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</a:rPr>
              <a:t>ALTERNATIVE SANITATION DELIVERY MODEL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SASTEP</a:t>
            </a:r>
            <a:r>
              <a:rPr lang="en-ZA" sz="18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</a:rPr>
              <a:t> – STANDARDS APROACH TO IMPROVED SERVICE DELIVERY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PROCUREMENT OPTION </a:t>
            </a:r>
            <a:r>
              <a:rPr lang="en-ZA" sz="18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</a:rPr>
              <a:t>FOR INNOVATIONS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TOOL DEVELOPED BY WRC TO ENHANCE NSS UPTAKE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18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</a:rPr>
              <a:t>KEY TAKEWAY MESSAGES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ZA" sz="1800" b="1" dirty="0"/>
          </a:p>
        </p:txBody>
      </p:sp>
    </p:spTree>
    <p:extLst>
      <p:ext uri="{BB962C8B-B14F-4D97-AF65-F5344CB8AC3E}">
        <p14:creationId xmlns:p14="http://schemas.microsoft.com/office/powerpoint/2010/main" val="390260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A770E-C3B0-256B-4BBC-103A6DEEE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27" y="1036294"/>
            <a:ext cx="5407027" cy="27252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" name="Picture 4" descr="No photo description available.">
            <a:extLst>
              <a:ext uri="{FF2B5EF4-FFF2-40B4-BE49-F238E27FC236}">
                <a16:creationId xmlns:a16="http://schemas.microsoft.com/office/drawing/2014/main" id="{5F89F41A-98DC-A9E6-82E0-FF61FD96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94" y="1036294"/>
            <a:ext cx="6291734" cy="27252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51B25-881E-5E30-C05C-016FE87C5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7" y="3917044"/>
            <a:ext cx="5407027" cy="28722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9C4C85-E59F-96D7-5ADD-A3E7BEF47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894" y="3917044"/>
            <a:ext cx="6291734" cy="28722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D38409C-B308-1A99-171A-5B593867748B}"/>
              </a:ext>
            </a:extLst>
          </p:cNvPr>
          <p:cNvSpPr txBox="1">
            <a:spLocks/>
          </p:cNvSpPr>
          <p:nvPr/>
        </p:nvSpPr>
        <p:spPr>
          <a:xfrm>
            <a:off x="0" y="-115081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AWARENESS/TRAINING/CAPACITY BUILDING… </a:t>
            </a:r>
          </a:p>
        </p:txBody>
      </p:sp>
    </p:spTree>
    <p:extLst>
      <p:ext uri="{BB962C8B-B14F-4D97-AF65-F5344CB8AC3E}">
        <p14:creationId xmlns:p14="http://schemas.microsoft.com/office/powerpoint/2010/main" val="2128670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B25964FC-B3EE-222B-DAFA-D9625397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5" y="1119002"/>
            <a:ext cx="5378636" cy="525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53257-5E8A-B7E9-58B5-DD085683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858" y="1119002"/>
            <a:ext cx="6654142" cy="509296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4EF356E-F6DD-3BA1-2C1C-79D8AD297A13}"/>
              </a:ext>
            </a:extLst>
          </p:cNvPr>
          <p:cNvSpPr txBox="1">
            <a:spLocks/>
          </p:cNvSpPr>
          <p:nvPr/>
        </p:nvSpPr>
        <p:spPr>
          <a:xfrm>
            <a:off x="0" y="-115081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AWARENESS/TRAINING/CAPACITY BUILDING… </a:t>
            </a:r>
          </a:p>
        </p:txBody>
      </p:sp>
    </p:spTree>
    <p:extLst>
      <p:ext uri="{BB962C8B-B14F-4D97-AF65-F5344CB8AC3E}">
        <p14:creationId xmlns:p14="http://schemas.microsoft.com/office/powerpoint/2010/main" val="317353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5CA97A-A606-AF86-70A6-2AF15C9F1EBE}"/>
              </a:ext>
            </a:extLst>
          </p:cNvPr>
          <p:cNvSpPr txBox="1"/>
          <p:nvPr/>
        </p:nvSpPr>
        <p:spPr>
          <a:xfrm>
            <a:off x="5514318" y="2308501"/>
            <a:ext cx="5633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24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Facilitation and Uptake</a:t>
            </a:r>
          </a:p>
          <a:p>
            <a:pPr algn="ctr">
              <a:defRPr/>
            </a:pPr>
            <a:r>
              <a:rPr lang="en-ZA" sz="24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SASTEP was catalytic in the setup of WPO NSS-Subprogramme which will prepare NSS bankable projects for WSAs/Water Boards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DC8B3A-D199-ABDE-FFA4-197E6D95C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4" y="847897"/>
            <a:ext cx="5287250" cy="5569527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300F1-83A1-B4C0-3BD6-0B71F1F7DDBC}"/>
              </a:ext>
            </a:extLst>
          </p:cNvPr>
          <p:cNvSpPr txBox="1"/>
          <p:nvPr/>
        </p:nvSpPr>
        <p:spPr>
          <a:xfrm>
            <a:off x="-232757" y="184873"/>
            <a:ext cx="110974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0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PROJECT PREPARATION FOR NSS - DBSA/DWS/SALGA</a:t>
            </a:r>
          </a:p>
        </p:txBody>
      </p:sp>
    </p:spTree>
    <p:extLst>
      <p:ext uri="{BB962C8B-B14F-4D97-AF65-F5344CB8AC3E}">
        <p14:creationId xmlns:p14="http://schemas.microsoft.com/office/powerpoint/2010/main" val="2609458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CFC3-5607-5EE0-341B-E7F783FD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6" y="195124"/>
            <a:ext cx="10966174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KEY TAKEAWAY MESSAGES</a:t>
            </a:r>
            <a:endParaRPr lang="en-ZA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97F25-6724-2B20-4FA2-B6B231AC6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5" y="1703567"/>
            <a:ext cx="11085443" cy="4656276"/>
          </a:xfrm>
        </p:spPr>
        <p:txBody>
          <a:bodyPr>
            <a:normAutofit/>
          </a:bodyPr>
          <a:lstStyle/>
          <a:p>
            <a:pPr marL="240029" marR="390525" indent="-227329">
              <a:lnSpc>
                <a:spcPts val="2300"/>
              </a:lnSpc>
              <a:spcBef>
                <a:spcPts val="660"/>
              </a:spcBef>
              <a:spcAft>
                <a:spcPts val="600"/>
              </a:spcAft>
              <a:buFont typeface="Arial"/>
              <a:buChar char="•"/>
              <a:tabLst>
                <a:tab pos="241300" algn="l"/>
              </a:tabLst>
            </a:pPr>
            <a:r>
              <a:rPr lang="en-US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One type of solution is NOT the way forward</a:t>
            </a:r>
          </a:p>
          <a:p>
            <a:pPr marL="240029" marR="390525" indent="-227329">
              <a:lnSpc>
                <a:spcPts val="2300"/>
              </a:lnSpc>
              <a:spcBef>
                <a:spcPts val="660"/>
              </a:spcBef>
              <a:spcAft>
                <a:spcPts val="600"/>
              </a:spcAft>
              <a:buFont typeface="Arial"/>
              <a:buChar char="•"/>
              <a:tabLst>
                <a:tab pos="241300" algn="l"/>
              </a:tabLst>
            </a:pPr>
            <a:r>
              <a:rPr lang="en-US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We also must provide options to people through by-laws that allow the industry to be municipal enabled, private sector and community driven to accelerate and improve service provision</a:t>
            </a:r>
          </a:p>
          <a:p>
            <a:pPr marL="240029" marR="390525" indent="-227329">
              <a:lnSpc>
                <a:spcPts val="2300"/>
              </a:lnSpc>
              <a:spcBef>
                <a:spcPts val="660"/>
              </a:spcBef>
              <a:spcAft>
                <a:spcPts val="600"/>
              </a:spcAft>
              <a:buFont typeface="Arial"/>
              <a:buChar char="•"/>
              <a:tabLst>
                <a:tab pos="241300" algn="l"/>
              </a:tabLst>
            </a:pPr>
            <a:r>
              <a:rPr lang="en-US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These options seek to provide a better level of service </a:t>
            </a:r>
          </a:p>
          <a:p>
            <a:pPr marL="240029" marR="390525" indent="-227329">
              <a:lnSpc>
                <a:spcPts val="2300"/>
              </a:lnSpc>
              <a:spcBef>
                <a:spcPts val="660"/>
              </a:spcBef>
              <a:spcAft>
                <a:spcPts val="600"/>
              </a:spcAft>
              <a:buFont typeface="Arial"/>
              <a:buChar char="•"/>
              <a:tabLst>
                <a:tab pos="241300" algn="l"/>
              </a:tabLst>
            </a:pPr>
            <a:r>
              <a:rPr lang="en-US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These options aims to protect the environment and save water</a:t>
            </a:r>
          </a:p>
          <a:p>
            <a:pPr marL="240029" marR="390525" indent="-227329">
              <a:lnSpc>
                <a:spcPts val="2300"/>
              </a:lnSpc>
              <a:spcBef>
                <a:spcPts val="660"/>
              </a:spcBef>
              <a:spcAft>
                <a:spcPts val="600"/>
              </a:spcAft>
              <a:buFont typeface="Arial"/>
              <a:buChar char="•"/>
              <a:tabLst>
                <a:tab pos="241300" algn="l"/>
              </a:tabLst>
            </a:pPr>
            <a:r>
              <a:rPr lang="en-US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These options are seeking to beneficiate waste </a:t>
            </a:r>
          </a:p>
          <a:p>
            <a:pPr marL="240029" marR="390525" indent="-227329">
              <a:lnSpc>
                <a:spcPts val="2300"/>
              </a:lnSpc>
              <a:spcBef>
                <a:spcPts val="660"/>
              </a:spcBef>
              <a:spcAft>
                <a:spcPts val="600"/>
              </a:spcAft>
              <a:buFont typeface="Arial"/>
              <a:buChar char="•"/>
              <a:tabLst>
                <a:tab pos="241300" algn="l"/>
              </a:tabLst>
            </a:pPr>
            <a:r>
              <a:rPr lang="en-US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These options provide a different service model that remove burden from the municipality/WSAs</a:t>
            </a:r>
            <a:endParaRPr lang="en-ZA" spc="-20" dirty="0">
              <a:solidFill>
                <a:schemeClr val="accent1">
                  <a:lumMod val="75000"/>
                </a:scheme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95592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3AB4A8-0C64-75A9-E6DF-7E5D4772A335}"/>
              </a:ext>
            </a:extLst>
          </p:cNvPr>
          <p:cNvSpPr txBox="1">
            <a:spLocks/>
          </p:cNvSpPr>
          <p:nvPr/>
        </p:nvSpPr>
        <p:spPr>
          <a:xfrm>
            <a:off x="5364997" y="2645724"/>
            <a:ext cx="64749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ZA" sz="6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6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141F-8247-BAFD-0677-F38E25AB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" y="582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SANITATION CHALLENGES IN MPUMALANGA</a:t>
            </a:r>
            <a:endParaRPr lang="en-Z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D3251-87AB-52D6-22AF-C06B37D13BC1}"/>
              </a:ext>
            </a:extLst>
          </p:cNvPr>
          <p:cNvSpPr txBox="1">
            <a:spLocks/>
          </p:cNvSpPr>
          <p:nvPr/>
        </p:nvSpPr>
        <p:spPr>
          <a:xfrm>
            <a:off x="-25096" y="1157476"/>
            <a:ext cx="6367549" cy="9392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390525" lvl="0" indent="0" algn="ctr" defTabSz="914400" rtl="0" eaLnBrk="1" fontAlgn="auto" latinLnBrk="0" hangingPunct="1">
              <a:lnSpc>
                <a:spcPts val="23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lang="en-US" sz="2400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Mpumalanga is in the Top 4 Provinces with high % of N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o/I</a:t>
            </a:r>
            <a:r>
              <a:rPr lang="en-US" sz="2400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n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appropriate sanitation </a:t>
            </a:r>
            <a:r>
              <a:rPr lang="en-US" sz="2400" spc="-20" dirty="0">
                <a:solidFill>
                  <a:schemeClr val="accent1">
                    <a:lumMod val="75000"/>
                  </a:schemeClr>
                </a:solidFill>
                <a:latin typeface="Gill Sans MT"/>
              </a:rPr>
              <a:t>(3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5%)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60CF5-534D-2FA6-824A-305E9946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" y="1870364"/>
            <a:ext cx="5993320" cy="44676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AAD67B9-95DC-4124-DD67-8FCA70AF9C76}"/>
              </a:ext>
            </a:extLst>
          </p:cNvPr>
          <p:cNvSpPr txBox="1">
            <a:spLocks/>
          </p:cNvSpPr>
          <p:nvPr/>
        </p:nvSpPr>
        <p:spPr>
          <a:xfrm>
            <a:off x="8048444" y="6009468"/>
            <a:ext cx="3735239" cy="5638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390525" lvl="0" indent="0" algn="ctr" defTabSz="914400" rtl="0" eaLnBrk="1" fontAlgn="auto" latinLnBrk="0" hangingPunct="1">
              <a:lnSpc>
                <a:spcPts val="23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DWS NSIP 2023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35A4-4276-2967-BC6C-0308F297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116" y="1342276"/>
            <a:ext cx="5475317" cy="46671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878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141F-8247-BAFD-0677-F38E25AB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89" y="0"/>
            <a:ext cx="10855398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chemeClr val="accent1">
                    <a:lumMod val="75000"/>
                  </a:schemeClr>
                </a:solidFill>
              </a:rPr>
              <a:t>DRIVERS FOR INNOVATIVE SANITATION OPTIONS</a:t>
            </a:r>
            <a:endParaRPr lang="en-ZA" sz="4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30879-4398-3997-78AD-B22CCCD0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17" y="1258099"/>
            <a:ext cx="11591747" cy="47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1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8" y="188134"/>
            <a:ext cx="856898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T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ECHNOLOGY</a:t>
            </a:r>
            <a:r>
              <a:rPr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A</a:t>
            </a:r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CCELERATOR -</a:t>
            </a:r>
            <a:r>
              <a:rPr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 SASTEP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7570" y="1090601"/>
            <a:ext cx="5759905" cy="5078826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40029" marR="390525" indent="-227329" algn="just">
              <a:lnSpc>
                <a:spcPts val="23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SASTEP is an innovative initiative by the Water Research Commission (WRC) aimed at bridging the gap between R&amp;D and commercialization.</a:t>
            </a:r>
          </a:p>
          <a:p>
            <a:pPr marL="240029" marR="390525" indent="-227329" algn="just">
              <a:lnSpc>
                <a:spcPts val="23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SASTEP focuses on innovative sanitation by matching commercial entities with late-stage technologies, funding field demonstrations, assisting in localization, commercialization, and industrialization pathways.</a:t>
            </a:r>
          </a:p>
          <a:p>
            <a:pPr marL="240029" marR="390525" indent="-227329" algn="just">
              <a:lnSpc>
                <a:spcPts val="23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Programme is funded by DSI and BMGF</a:t>
            </a:r>
          </a:p>
          <a:p>
            <a:pPr marL="240029" marR="390525" indent="-227329">
              <a:lnSpc>
                <a:spcPts val="23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Non-</a:t>
            </a:r>
            <a:r>
              <a:rPr lang="en-ZA"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</a:t>
            </a: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ewered</a:t>
            </a:r>
            <a:r>
              <a:rPr sz="1600" spc="-10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en-ZA" sz="1600" spc="-10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</a:t>
            </a:r>
            <a:r>
              <a:rPr sz="1600" dirty="0" err="1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ystems</a:t>
            </a:r>
            <a:r>
              <a:rPr sz="1600" spc="-1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(Reinventing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the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toilet)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697865" lvl="1" indent="-227965">
              <a:lnSpc>
                <a:spcPct val="100000"/>
              </a:lnSpc>
              <a:spcBef>
                <a:spcPts val="65"/>
              </a:spcBef>
              <a:buFont typeface="Arial"/>
              <a:buChar char="•"/>
              <a:tabLst>
                <a:tab pos="697865" algn="l"/>
              </a:tabLst>
            </a:pP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Appliance</a:t>
            </a:r>
            <a:r>
              <a:rPr sz="1600" b="1" spc="-6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design</a:t>
            </a:r>
            <a:r>
              <a:rPr sz="1600" b="1" spc="-3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for</a:t>
            </a:r>
            <a:r>
              <a:rPr sz="1600" spc="-8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households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697865" lvl="1" indent="-227965">
              <a:lnSpc>
                <a:spcPts val="2160"/>
              </a:lnSpc>
              <a:spcBef>
                <a:spcPts val="25"/>
              </a:spcBef>
              <a:buFont typeface="Arial"/>
              <a:buChar char="•"/>
              <a:tabLst>
                <a:tab pos="697865" algn="l"/>
              </a:tabLst>
            </a:pP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Modular</a:t>
            </a:r>
            <a:r>
              <a:rPr sz="1600" b="1" spc="-3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systems</a:t>
            </a:r>
            <a:r>
              <a:rPr sz="1600" spc="-5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for</a:t>
            </a:r>
            <a:r>
              <a:rPr sz="1600" spc="-6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household,</a:t>
            </a:r>
            <a:r>
              <a:rPr lang="en-ZA"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communal</a:t>
            </a:r>
            <a:r>
              <a:rPr lang="en-ZA" sz="1600" spc="-8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and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commercial</a:t>
            </a:r>
            <a:r>
              <a:rPr sz="1600" spc="-6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spaces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697865" lvl="1" indent="-22796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697865" algn="l"/>
              </a:tabLst>
            </a:pPr>
            <a:r>
              <a:rPr sz="1600" b="1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Convenience</a:t>
            </a:r>
            <a:r>
              <a:rPr sz="1600" b="1" spc="-3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of</a:t>
            </a:r>
            <a:r>
              <a:rPr sz="1600" b="1" spc="-5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a</a:t>
            </a:r>
            <a:r>
              <a:rPr sz="1600" b="1" spc="-6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flush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697865" lvl="1" indent="-227965">
              <a:lnSpc>
                <a:spcPts val="2160"/>
              </a:lnSpc>
              <a:buFont typeface="Arial"/>
              <a:buChar char="•"/>
              <a:tabLst>
                <a:tab pos="697865" algn="l"/>
              </a:tabLst>
            </a:pP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Resource</a:t>
            </a:r>
            <a:r>
              <a:rPr sz="1600" b="1" spc="-3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efficient</a:t>
            </a:r>
            <a:r>
              <a:rPr sz="1600" b="1" spc="-7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toilets</a:t>
            </a:r>
            <a:r>
              <a:rPr sz="1600" b="1" spc="-6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and</a:t>
            </a:r>
            <a:r>
              <a:rPr sz="1600" spc="-6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toilet</a:t>
            </a: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systems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698500" marR="5080" lvl="1" indent="-228600">
              <a:lnSpc>
                <a:spcPct val="80100"/>
              </a:lnSpc>
              <a:spcBef>
                <a:spcPts val="500"/>
              </a:spcBef>
              <a:buFont typeface="Arial"/>
              <a:buChar char="•"/>
              <a:tabLst>
                <a:tab pos="698500" algn="l"/>
              </a:tabLst>
            </a:pP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Systems</a:t>
            </a:r>
            <a:r>
              <a:rPr sz="1600" b="1" spc="-8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designed</a:t>
            </a:r>
            <a:r>
              <a:rPr sz="1600" b="1" spc="-7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for</a:t>
            </a:r>
            <a:r>
              <a:rPr sz="1600" b="1" spc="-7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circularity</a:t>
            </a:r>
            <a:r>
              <a:rPr sz="1600" b="1" spc="-6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(Full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recycle</a:t>
            </a:r>
            <a:r>
              <a:rPr sz="1600" spc="-7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systems</a:t>
            </a:r>
            <a:r>
              <a:rPr sz="1600" spc="-4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(water),</a:t>
            </a:r>
            <a:r>
              <a:rPr sz="1600" spc="-2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2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and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Sludge</a:t>
            </a:r>
            <a:r>
              <a:rPr sz="1600" spc="-5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valorization</a:t>
            </a:r>
            <a:r>
              <a:rPr sz="1600" spc="-5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systems)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697865" lvl="1" indent="-227965">
              <a:lnSpc>
                <a:spcPts val="2160"/>
              </a:lnSpc>
              <a:spcBef>
                <a:spcPts val="25"/>
              </a:spcBef>
              <a:buFont typeface="Arial"/>
              <a:buChar char="•"/>
              <a:tabLst>
                <a:tab pos="697865" algn="l"/>
                <a:tab pos="4347845" algn="l"/>
              </a:tabLst>
            </a:pPr>
            <a:r>
              <a:rPr sz="16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Cost</a:t>
            </a:r>
            <a:r>
              <a:rPr sz="1600" b="1" spc="-2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(Understand</a:t>
            </a:r>
            <a:r>
              <a:rPr sz="1600" spc="-4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cradle</a:t>
            </a:r>
            <a:r>
              <a:rPr sz="1600" spc="-3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to</a:t>
            </a:r>
            <a:r>
              <a:rPr sz="1600" spc="-55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grave</a:t>
            </a:r>
            <a:r>
              <a:rPr lang="en-ZA" sz="1600" spc="-1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cost</a:t>
            </a:r>
            <a:r>
              <a:rPr lang="en-ZA"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- </a:t>
            </a:r>
            <a:r>
              <a:rPr sz="160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Lifecycle</a:t>
            </a:r>
            <a:r>
              <a:rPr sz="1600" spc="-9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cost)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1928" y="4730496"/>
            <a:ext cx="2100072" cy="119442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917475" y="1272375"/>
            <a:ext cx="6116643" cy="4764685"/>
            <a:chOff x="5785103" y="1215490"/>
            <a:chExt cx="6116643" cy="47646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70007" y="2770660"/>
              <a:ext cx="1931739" cy="11458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7789" y="2871270"/>
              <a:ext cx="1181710" cy="13852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5103" y="4032506"/>
              <a:ext cx="3506756" cy="19476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5103" y="1215490"/>
              <a:ext cx="3307264" cy="18562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32139" y="3418331"/>
              <a:ext cx="755650" cy="584200"/>
            </a:xfrm>
            <a:custGeom>
              <a:avLst/>
              <a:gdLst/>
              <a:ahLst/>
              <a:cxnLst/>
              <a:rect l="l" t="t" r="r" b="b"/>
              <a:pathLst>
                <a:path w="755650" h="584200">
                  <a:moveTo>
                    <a:pt x="601713" y="81036"/>
                  </a:moveTo>
                  <a:lnTo>
                    <a:pt x="0" y="538225"/>
                  </a:lnTo>
                  <a:lnTo>
                    <a:pt x="34543" y="583691"/>
                  </a:lnTo>
                  <a:lnTo>
                    <a:pt x="636263" y="126497"/>
                  </a:lnTo>
                  <a:lnTo>
                    <a:pt x="601713" y="81036"/>
                  </a:lnTo>
                  <a:close/>
                </a:path>
                <a:path w="755650" h="584200">
                  <a:moveTo>
                    <a:pt x="724036" y="63753"/>
                  </a:moveTo>
                  <a:lnTo>
                    <a:pt x="624458" y="63753"/>
                  </a:lnTo>
                  <a:lnTo>
                    <a:pt x="659002" y="109219"/>
                  </a:lnTo>
                  <a:lnTo>
                    <a:pt x="636263" y="126497"/>
                  </a:lnTo>
                  <a:lnTo>
                    <a:pt x="670813" y="171957"/>
                  </a:lnTo>
                  <a:lnTo>
                    <a:pt x="724036" y="63753"/>
                  </a:lnTo>
                  <a:close/>
                </a:path>
                <a:path w="755650" h="584200">
                  <a:moveTo>
                    <a:pt x="624458" y="63753"/>
                  </a:moveTo>
                  <a:lnTo>
                    <a:pt x="601713" y="81036"/>
                  </a:lnTo>
                  <a:lnTo>
                    <a:pt x="636263" y="126497"/>
                  </a:lnTo>
                  <a:lnTo>
                    <a:pt x="659002" y="109219"/>
                  </a:lnTo>
                  <a:lnTo>
                    <a:pt x="624458" y="63753"/>
                  </a:lnTo>
                  <a:close/>
                </a:path>
                <a:path w="755650" h="584200">
                  <a:moveTo>
                    <a:pt x="755395" y="0"/>
                  </a:moveTo>
                  <a:lnTo>
                    <a:pt x="567054" y="35432"/>
                  </a:lnTo>
                  <a:lnTo>
                    <a:pt x="601713" y="81036"/>
                  </a:lnTo>
                  <a:lnTo>
                    <a:pt x="624458" y="63753"/>
                  </a:lnTo>
                  <a:lnTo>
                    <a:pt x="724036" y="63753"/>
                  </a:lnTo>
                  <a:lnTo>
                    <a:pt x="755395" y="0"/>
                  </a:lnTo>
                  <a:close/>
                </a:path>
              </a:pathLst>
            </a:custGeom>
            <a:solidFill>
              <a:srgbClr val="4F90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1722861" y="6341994"/>
            <a:ext cx="217170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0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lang="en-ZA" spc="-25" smtClean="0"/>
              <a:pPr marL="38100">
                <a:lnSpc>
                  <a:spcPct val="100000"/>
                </a:lnSpc>
                <a:spcBef>
                  <a:spcPts val="35"/>
                </a:spcBef>
              </a:pPr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9758" y="103601"/>
            <a:ext cx="857248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dirty="0">
                <a:solidFill>
                  <a:srgbClr val="4472C4">
                    <a:lumMod val="75000"/>
                  </a:srgbClr>
                </a:solidFill>
                <a:latin typeface="Calibri Light" panose="020F0302020204030204"/>
              </a:rPr>
              <a:t>SASTEP DEMONSTRATION PLATFORMS</a:t>
            </a:r>
            <a:endParaRPr lang="en-ZA" b="1" dirty="0">
              <a:solidFill>
                <a:srgbClr val="4472C4">
                  <a:lumMod val="7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EF5B2-3CA1-E239-3969-6360D8D5015F}"/>
              </a:ext>
            </a:extLst>
          </p:cNvPr>
          <p:cNvSpPr txBox="1"/>
          <p:nvPr/>
        </p:nvSpPr>
        <p:spPr>
          <a:xfrm>
            <a:off x="106003" y="968200"/>
            <a:ext cx="6565016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000" b="1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16 existing and 12 upcoming demo sites as shown below:</a:t>
            </a:r>
            <a:endParaRPr lang="en-ZA" sz="2000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sz="1500" dirty="0">
              <a:solidFill>
                <a:schemeClr val="accent1">
                  <a:lumMod val="7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1500" b="1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Basic Education - Sanitation Appropriate for Education (SAFE) Demonstration Platform</a:t>
            </a:r>
            <a:endParaRPr lang="en-ZA" sz="1500" dirty="0">
              <a:solidFill>
                <a:schemeClr val="accent1">
                  <a:lumMod val="7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9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school demonstration sites (6 technologies)</a:t>
            </a:r>
          </a:p>
          <a:p>
            <a:pPr marL="249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DBE procured demonstrated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innovations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schools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(35 –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12-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KZN &amp; 1-LP) through open tender in 2023 </a:t>
            </a:r>
          </a:p>
          <a:p>
            <a:pPr marL="249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commercial sale of NGS system </a:t>
            </a:r>
            <a:r>
              <a:rPr lang="en-ZA" sz="150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in MP,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2023 </a:t>
            </a:r>
          </a:p>
          <a:p>
            <a:pPr marL="249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NGS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bought by Bidvest (CSI) and donated to </a:t>
            </a:r>
            <a:r>
              <a:rPr lang="en-ZA" sz="1500" dirty="0" err="1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Ethembeni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Primary School. </a:t>
            </a:r>
          </a:p>
          <a:p>
            <a:pPr marL="249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school had a failing septic tank that was overflowing and posing health hazards to the learners and nearby community.</a:t>
            </a:r>
          </a:p>
          <a:p>
            <a:pPr marL="249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featured in the Policy and Budget Speech of the Mpumalanga Department of Public Works, Roads and Transport (DPWRT)</a:t>
            </a:r>
          </a:p>
          <a:p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ZA" sz="1500" b="1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Informal settlement Demonstration Platform</a:t>
            </a:r>
            <a:endParaRPr lang="en-ZA" sz="1500" dirty="0">
              <a:solidFill>
                <a:schemeClr val="accent1">
                  <a:lumMod val="7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Johannesburg Water       | eThekwini Municipality            | City of Cape Town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Sites (existing)        4 Sites  (Upcoming)                  5 Sites (Upcoming)</a:t>
            </a:r>
          </a:p>
          <a:p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ZA" sz="1500" b="1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Rural Setting Demonstration Platform</a:t>
            </a:r>
            <a:endParaRPr lang="en-ZA" sz="1500" dirty="0">
              <a:solidFill>
                <a:schemeClr val="accent1">
                  <a:lumMod val="7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Mopani District Municipality           |Theewaterkloof Municipality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Sites (existing)                    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(Upcoming)                      </a:t>
            </a:r>
          </a:p>
          <a:p>
            <a:r>
              <a:rPr lang="en-ZA" sz="1500" dirty="0">
                <a:solidFill>
                  <a:schemeClr val="accent1">
                    <a:lumMod val="75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58C27-D5B3-1FF2-CDC3-150451F4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29" y="873689"/>
            <a:ext cx="2598393" cy="171156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BC78ED-EF7E-6A70-9F1B-005CEF76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4" t="36599" r="39333" b="25776"/>
          <a:stretch/>
        </p:blipFill>
        <p:spPr>
          <a:xfrm>
            <a:off x="6797792" y="2754163"/>
            <a:ext cx="5288205" cy="3697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DCC19-4B81-74D6-DA47-A4277929D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335" y="873689"/>
            <a:ext cx="2800494" cy="18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2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81835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5F11DFD-B601-1834-B623-39AB5F88F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0" y="1161544"/>
            <a:ext cx="11253308" cy="43913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9B7D54-5C01-83B5-77C4-42119F8F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22" y="348500"/>
            <a:ext cx="10515600" cy="1325563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WATER EFFICIENT TOILETS SYSTEMS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endParaRPr lang="en-ZA" dirty="0">
              <a:latin typeface="Gill Sans MT" panose="020B05020201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6F11EE-B0D6-4D9F-9F5C-F72ACF70A421}"/>
              </a:ext>
            </a:extLst>
          </p:cNvPr>
          <p:cNvSpPr/>
          <p:nvPr/>
        </p:nvSpPr>
        <p:spPr>
          <a:xfrm>
            <a:off x="3221883" y="5552902"/>
            <a:ext cx="7907439" cy="8130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342900" marR="0" lvl="0" indent="-34290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use less water (2-3L per flush) for flushing</a:t>
            </a:r>
          </a:p>
          <a:p>
            <a:pPr marL="342900" marR="0" lvl="0" indent="-34290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Reuse greywater for flushing</a:t>
            </a:r>
          </a:p>
          <a:p>
            <a:pPr marL="342900" marR="0" lvl="0" indent="-34290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Reduced volume of wastewater to be processed</a:t>
            </a:r>
          </a:p>
        </p:txBody>
      </p:sp>
    </p:spTree>
    <p:extLst>
      <p:ext uri="{BB962C8B-B14F-4D97-AF65-F5344CB8AC3E}">
        <p14:creationId xmlns:p14="http://schemas.microsoft.com/office/powerpoint/2010/main" val="135222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73" y="-56291"/>
            <a:ext cx="10703248" cy="959627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FULL RECYCLING TOILET SYSTEMS / NSS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81835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0A872-BFA1-F7B4-31B2-6AA19D58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20" y="997409"/>
            <a:ext cx="4741589" cy="2970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A2907-4B38-5354-3DE1-EE615192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20" y="3882951"/>
            <a:ext cx="4741589" cy="2270099"/>
          </a:xfrm>
          <a:prstGeom prst="rect">
            <a:avLst/>
          </a:prstGeom>
        </p:spPr>
      </p:pic>
      <p:pic>
        <p:nvPicPr>
          <p:cNvPr id="10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5306B6D-9AFC-1199-E101-39DF35B41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32" y="1087117"/>
            <a:ext cx="4228849" cy="245238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8C26B6-86B9-0A12-5BDC-168814DFEB6B}"/>
              </a:ext>
            </a:extLst>
          </p:cNvPr>
          <p:cNvSpPr txBox="1"/>
          <p:nvPr/>
        </p:nvSpPr>
        <p:spPr>
          <a:xfrm>
            <a:off x="135647" y="6112021"/>
            <a:ext cx="3905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NEWgenerator recycle toilet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AF7F3-F8EE-CBF2-C3B4-09FE5250DCFA}"/>
              </a:ext>
            </a:extLst>
          </p:cNvPr>
          <p:cNvSpPr txBox="1"/>
          <p:nvPr/>
        </p:nvSpPr>
        <p:spPr>
          <a:xfrm>
            <a:off x="-1959082" y="753362"/>
            <a:ext cx="7439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Aquonic recycle toilet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FA30A-611C-9411-3D37-3F45CE034CD3}"/>
              </a:ext>
            </a:extLst>
          </p:cNvPr>
          <p:cNvSpPr txBox="1"/>
          <p:nvPr/>
        </p:nvSpPr>
        <p:spPr>
          <a:xfrm>
            <a:off x="4638091" y="764302"/>
            <a:ext cx="530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Clear water recycle toilet 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55DBC-BFCC-F128-61BC-C00FA3DA9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087" y="3648440"/>
            <a:ext cx="4427106" cy="2630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21C2DC-289E-03B5-032B-8A71AFC492D9}"/>
              </a:ext>
            </a:extLst>
          </p:cNvPr>
          <p:cNvSpPr txBox="1"/>
          <p:nvPr/>
        </p:nvSpPr>
        <p:spPr>
          <a:xfrm>
            <a:off x="5266393" y="6153050"/>
            <a:ext cx="421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ZA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Dewdrop Nature-based Treatment System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20F59A-322D-E2C8-0ACC-1B4874957E51}"/>
              </a:ext>
            </a:extLst>
          </p:cNvPr>
          <p:cNvSpPr txBox="1"/>
          <p:nvPr/>
        </p:nvSpPr>
        <p:spPr>
          <a:xfrm>
            <a:off x="9693499" y="3937059"/>
            <a:ext cx="2362854" cy="20005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Designed towards a  standards-based approach for quality of product and trust in performance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ISO/SANS 30500</a:t>
            </a:r>
            <a:endParaRPr lang="en-ZA" sz="16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1A281-7F7B-0EA7-D343-8AB8CDBEBA6C}"/>
              </a:ext>
            </a:extLst>
          </p:cNvPr>
          <p:cNvSpPr/>
          <p:nvPr/>
        </p:nvSpPr>
        <p:spPr>
          <a:xfrm>
            <a:off x="9342407" y="1120298"/>
            <a:ext cx="2849593" cy="20005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R="0" lvl="0" indent="-1080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Recycles water (closed loop systems) </a:t>
            </a:r>
          </a:p>
          <a:p>
            <a:pPr marR="0" lvl="0" indent="-1080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waterborne sanitation solution</a:t>
            </a:r>
          </a:p>
          <a:p>
            <a:pPr marR="0" lvl="0" indent="-1080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set up off-grid  </a:t>
            </a:r>
          </a:p>
          <a:p>
            <a:pPr marR="0" lvl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 connection to water, sewer and electricity)</a:t>
            </a:r>
          </a:p>
        </p:txBody>
      </p:sp>
    </p:spTree>
    <p:extLst>
      <p:ext uri="{BB962C8B-B14F-4D97-AF65-F5344CB8AC3E}">
        <p14:creationId xmlns:p14="http://schemas.microsoft.com/office/powerpoint/2010/main" val="152423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62B695-104F-8771-04A7-A3DEF1CB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1" y="157483"/>
            <a:ext cx="10703248" cy="95962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RESOURCE RECOVERY AND CIRCULARITY </a:t>
            </a:r>
            <a:b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(SLUDGE BENEFICIATION TECHNOLOGIES)</a:t>
            </a:r>
            <a:endParaRPr kumimoji="0" lang="en-ZA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AEDDFE-08A5-5D9A-0C2F-76D8A2F7F340}"/>
              </a:ext>
            </a:extLst>
          </p:cNvPr>
          <p:cNvSpPr txBox="1">
            <a:spLocks/>
          </p:cNvSpPr>
          <p:nvPr/>
        </p:nvSpPr>
        <p:spPr>
          <a:xfrm>
            <a:off x="1723101" y="67281"/>
            <a:ext cx="8643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B6F84"/>
              </a:solidFill>
              <a:effectLst/>
              <a:uLnTx/>
              <a:uFillTx/>
              <a:latin typeface="Big Shoulders Text ExtraBold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D5E3A-D790-AFD4-6B11-C5F1AF8C2E7E}"/>
              </a:ext>
            </a:extLst>
          </p:cNvPr>
          <p:cNvSpPr txBox="1"/>
          <p:nvPr/>
        </p:nvSpPr>
        <p:spPr>
          <a:xfrm>
            <a:off x="150283" y="1390033"/>
            <a:ext cx="6156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Sludge beneficiation Technologies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D8246B-72C8-77CE-970C-C2006C841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3" y="1800103"/>
            <a:ext cx="7837183" cy="2919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F17184-AD42-F871-8262-5F7876855887}"/>
              </a:ext>
            </a:extLst>
          </p:cNvPr>
          <p:cNvSpPr txBox="1"/>
          <p:nvPr/>
        </p:nvSpPr>
        <p:spPr>
          <a:xfrm>
            <a:off x="6457197" y="1390033"/>
            <a:ext cx="7439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Nutrients Recovery from Urine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ABA28-738C-925D-F4AD-2FFE0A74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00" y="1800103"/>
            <a:ext cx="3377480" cy="29599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46E943-F75E-093A-B15F-0A4CB2E44065}"/>
              </a:ext>
            </a:extLst>
          </p:cNvPr>
          <p:cNvSpPr txBox="1"/>
          <p:nvPr/>
        </p:nvSpPr>
        <p:spPr>
          <a:xfrm>
            <a:off x="8027636" y="4755080"/>
            <a:ext cx="3952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Batch System that produces Struvite fertilizer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22C3AA-A35A-CDAF-3E25-A40842B753D6}"/>
              </a:ext>
            </a:extLst>
          </p:cNvPr>
          <p:cNvSpPr txBox="1"/>
          <p:nvPr/>
        </p:nvSpPr>
        <p:spPr>
          <a:xfrm>
            <a:off x="150283" y="4760081"/>
            <a:ext cx="774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Products: Biochar, Hydro char, Activated carbon, Soil conditioner, Building materials, Fertilizer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889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1391</Words>
  <Application>Microsoft Office PowerPoint</Application>
  <PresentationFormat>Widescreen</PresentationFormat>
  <Paragraphs>153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Arial</vt:lpstr>
      <vt:lpstr>Big Shoulders Text ExtraBold</vt:lpstr>
      <vt:lpstr>Calibri</vt:lpstr>
      <vt:lpstr>Calibri Light</vt:lpstr>
      <vt:lpstr>Gill Sans MT</vt:lpstr>
      <vt:lpstr>Symbol</vt:lpstr>
      <vt:lpstr>Tahoma</vt:lpstr>
      <vt:lpstr>Verdana</vt:lpstr>
      <vt:lpstr>Wingdings</vt:lpstr>
      <vt:lpstr>Office Theme</vt:lpstr>
      <vt:lpstr>PowerPoint Presentation</vt:lpstr>
      <vt:lpstr>CONTENTS</vt:lpstr>
      <vt:lpstr>SANITATION CHALLENGES IN MPUMALANGA</vt:lpstr>
      <vt:lpstr>DRIVERS FOR INNOVATIVE SANITATION OPTIONS</vt:lpstr>
      <vt:lpstr>TECHNOLOGY ACCELERATOR - SASTEP</vt:lpstr>
      <vt:lpstr>SASTEP DEMONSTRATION PLATFORMS</vt:lpstr>
      <vt:lpstr>WATER EFFICIENT TOILETS SYSTEMS </vt:lpstr>
      <vt:lpstr>FULL RECYCLING TOILET SYSTEMS / NSS</vt:lpstr>
      <vt:lpstr>RESOURCE RECOVERY AND CIRCULARITY  (SLUDGE BENEFICIATION TECHNOLOGIES)</vt:lpstr>
      <vt:lpstr>ALTERNATIVE SANITATION SERVICE DELIVERY MODEL</vt:lpstr>
      <vt:lpstr>SASTEP: A STANDARDS APPROACH FOR SAFE AND DIGNIFIED SANITATION SERVICES </vt:lpstr>
      <vt:lpstr>PROCUMENT OPTIONS FOR INNOVATIONS</vt:lpstr>
      <vt:lpstr>PROCUMENT OPTIONS FOR INNOVATIONS...</vt:lpstr>
      <vt:lpstr>PROCUMENT OPTIONS FOR INNOVATIONS...</vt:lpstr>
      <vt:lpstr>PROCUMENT OPTIONS FOR INNOVATIONS...</vt:lpstr>
      <vt:lpstr>PROCUMENT OPTIONS FOR INNOVATIONS...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Anja Van Der Merwe</dc:creator>
  <cp:lastModifiedBy>Phillip Majeke</cp:lastModifiedBy>
  <cp:revision>24</cp:revision>
  <dcterms:created xsi:type="dcterms:W3CDTF">2024-02-16T08:57:37Z</dcterms:created>
  <dcterms:modified xsi:type="dcterms:W3CDTF">2024-09-09T19:50:41Z</dcterms:modified>
</cp:coreProperties>
</file>