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  <p:sldMasterId id="2147483667" r:id="rId6"/>
    <p:sldMasterId id="2147483709" r:id="rId7"/>
  </p:sldMasterIdLst>
  <p:notesMasterIdLst>
    <p:notesMasterId r:id="rId23"/>
  </p:notesMasterIdLst>
  <p:sldIdLst>
    <p:sldId id="288" r:id="rId8"/>
    <p:sldId id="260" r:id="rId9"/>
    <p:sldId id="2141411594" r:id="rId10"/>
    <p:sldId id="2141411601" r:id="rId11"/>
    <p:sldId id="2141411602" r:id="rId12"/>
    <p:sldId id="2141411604" r:id="rId13"/>
    <p:sldId id="2141411596" r:id="rId14"/>
    <p:sldId id="2141411634" r:id="rId15"/>
    <p:sldId id="2141411641" r:id="rId16"/>
    <p:sldId id="2141411636" r:id="rId17"/>
    <p:sldId id="2141411637" r:id="rId18"/>
    <p:sldId id="2141411638" r:id="rId19"/>
    <p:sldId id="2141411639" r:id="rId20"/>
    <p:sldId id="2141411633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98"/>
    <a:srgbClr val="4F906B"/>
    <a:srgbClr val="F4EDE3"/>
    <a:srgbClr val="A9CC4F"/>
    <a:srgbClr val="D98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137D17-9824-4D3D-9BA3-347690D40304}" v="75" dt="2024-09-11T06:33:55.901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2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27B3A-24D6-43AA-A2B1-660B66E00703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ZA"/>
        </a:p>
      </dgm:t>
    </dgm:pt>
    <dgm:pt modelId="{01466FDC-3369-4485-B9DD-CC112CB4B917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Politics</a:t>
          </a:r>
          <a:endParaRPr lang="en-ZA">
            <a:solidFill>
              <a:schemeClr val="tx1"/>
            </a:solidFill>
          </a:endParaRPr>
        </a:p>
      </dgm:t>
    </dgm:pt>
    <dgm:pt modelId="{90FCD3A4-AAD3-4BED-B66E-8BECA775F6EE}" type="parTrans" cxnId="{F9274197-1273-4329-8CA0-1BC87E31AC5A}">
      <dgm:prSet/>
      <dgm:spPr/>
      <dgm:t>
        <a:bodyPr/>
        <a:lstStyle/>
        <a:p>
          <a:endParaRPr lang="en-ZA"/>
        </a:p>
      </dgm:t>
    </dgm:pt>
    <dgm:pt modelId="{CE8468CC-68C3-48BD-8060-FC9E9073480D}" type="sibTrans" cxnId="{F9274197-1273-4329-8CA0-1BC87E31AC5A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ZA"/>
        </a:p>
      </dgm:t>
    </dgm:pt>
    <dgm:pt modelId="{63AF76D7-04F8-4388-AAE6-7522C18BB8A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Government activities  and Dept</a:t>
          </a:r>
          <a:endParaRPr lang="en-ZA" dirty="0">
            <a:solidFill>
              <a:schemeClr val="tx1"/>
            </a:solidFill>
          </a:endParaRPr>
        </a:p>
      </dgm:t>
    </dgm:pt>
    <dgm:pt modelId="{49F9DEE4-F15A-4F72-8FBF-4704838FC4F3}" type="parTrans" cxnId="{FE530049-7D3F-42B5-ADC1-E7107CFA900E}">
      <dgm:prSet/>
      <dgm:spPr/>
      <dgm:t>
        <a:bodyPr/>
        <a:lstStyle/>
        <a:p>
          <a:endParaRPr lang="en-ZA"/>
        </a:p>
      </dgm:t>
    </dgm:pt>
    <dgm:pt modelId="{F2BE7EE3-50F4-483E-A1A2-16C2CDCC46E0}" type="sibTrans" cxnId="{FE530049-7D3F-42B5-ADC1-E7107CFA900E}">
      <dgm:prSet/>
      <dgm:spPr/>
      <dgm:t>
        <a:bodyPr/>
        <a:lstStyle/>
        <a:p>
          <a:endParaRPr lang="en-ZA"/>
        </a:p>
      </dgm:t>
    </dgm:pt>
    <dgm:pt modelId="{BDB47B0D-17F1-42DD-B294-8F66A3B8F7C6}">
      <dgm:prSet/>
      <dgm:spPr/>
      <dgm:t>
        <a:bodyPr/>
        <a:lstStyle/>
        <a:p>
          <a:r>
            <a:rPr lang="en-ZA" dirty="0">
              <a:solidFill>
                <a:schemeClr val="tx1"/>
              </a:solidFill>
            </a:rPr>
            <a:t>Fiscal policy</a:t>
          </a:r>
        </a:p>
      </dgm:t>
    </dgm:pt>
    <dgm:pt modelId="{0F922093-A0C1-4626-A566-7A2C2ED0FB21}" type="parTrans" cxnId="{B5F3C940-496D-4CFE-B0EC-28A025ED7348}">
      <dgm:prSet/>
      <dgm:spPr/>
      <dgm:t>
        <a:bodyPr/>
        <a:lstStyle/>
        <a:p>
          <a:endParaRPr lang="en-ZA"/>
        </a:p>
      </dgm:t>
    </dgm:pt>
    <dgm:pt modelId="{9B6F6C27-9344-44ED-93EE-EF483BC08013}" type="sibTrans" cxnId="{B5F3C940-496D-4CFE-B0EC-28A025ED7348}">
      <dgm:prSet/>
      <dgm:spPr/>
      <dgm:t>
        <a:bodyPr/>
        <a:lstStyle/>
        <a:p>
          <a:endParaRPr lang="en-ZA"/>
        </a:p>
      </dgm:t>
    </dgm:pt>
    <dgm:pt modelId="{D9141F8A-C41B-4C61-87CE-ADBA5FC81E63}">
      <dgm:prSet/>
      <dgm:spPr/>
      <dgm:t>
        <a:bodyPr/>
        <a:lstStyle/>
        <a:p>
          <a:r>
            <a:rPr lang="en-US" b="1" dirty="0"/>
            <a:t>Legal </a:t>
          </a:r>
          <a:endParaRPr lang="en-ZA" dirty="0"/>
        </a:p>
      </dgm:t>
    </dgm:pt>
    <dgm:pt modelId="{92D03810-E8A6-404F-BCF1-1C941751B32E}" type="parTrans" cxnId="{179B76D6-22A0-4815-8E4E-998EEB2C76BA}">
      <dgm:prSet/>
      <dgm:spPr/>
      <dgm:t>
        <a:bodyPr/>
        <a:lstStyle/>
        <a:p>
          <a:endParaRPr lang="en-ZA"/>
        </a:p>
      </dgm:t>
    </dgm:pt>
    <dgm:pt modelId="{7978A37F-86DC-4097-B3F4-BECB54C34911}" type="sibTrans" cxnId="{179B76D6-22A0-4815-8E4E-998EEB2C76BA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ZA"/>
        </a:p>
      </dgm:t>
    </dgm:pt>
    <dgm:pt modelId="{7267981D-CABF-4C0F-8BF9-405CEF4869A5}">
      <dgm:prSet/>
      <dgm:spPr/>
      <dgm:t>
        <a:bodyPr/>
        <a:lstStyle/>
        <a:p>
          <a:r>
            <a:rPr lang="en-US" dirty="0"/>
            <a:t>Mandates and conflicts</a:t>
          </a:r>
          <a:endParaRPr lang="en-ZA" dirty="0"/>
        </a:p>
      </dgm:t>
    </dgm:pt>
    <dgm:pt modelId="{4ABFC5FF-0F05-46E2-A8A7-DE4D22F3CF62}" type="parTrans" cxnId="{078A29A6-64BB-484D-B3BB-9BF1CD1B890D}">
      <dgm:prSet/>
      <dgm:spPr/>
      <dgm:t>
        <a:bodyPr/>
        <a:lstStyle/>
        <a:p>
          <a:endParaRPr lang="en-ZA"/>
        </a:p>
      </dgm:t>
    </dgm:pt>
    <dgm:pt modelId="{BD7B0D2B-A761-4E4D-89E1-8D74B3C8739F}" type="sibTrans" cxnId="{078A29A6-64BB-484D-B3BB-9BF1CD1B890D}">
      <dgm:prSet/>
      <dgm:spPr/>
      <dgm:t>
        <a:bodyPr/>
        <a:lstStyle/>
        <a:p>
          <a:endParaRPr lang="en-ZA"/>
        </a:p>
      </dgm:t>
    </dgm:pt>
    <dgm:pt modelId="{7FAB3AE5-C3DC-41D1-8BE0-BE1F4E41212F}">
      <dgm:prSet/>
      <dgm:spPr/>
      <dgm:t>
        <a:bodyPr/>
        <a:lstStyle/>
        <a:p>
          <a:endParaRPr lang="en-ZA" dirty="0"/>
        </a:p>
      </dgm:t>
    </dgm:pt>
    <dgm:pt modelId="{B2DD8D8B-EE31-4F68-9E4C-E8F550AC1A9E}" type="parTrans" cxnId="{CE69F6CA-40A1-43E7-8757-C582119EFB7D}">
      <dgm:prSet/>
      <dgm:spPr/>
      <dgm:t>
        <a:bodyPr/>
        <a:lstStyle/>
        <a:p>
          <a:endParaRPr lang="en-ZA"/>
        </a:p>
      </dgm:t>
    </dgm:pt>
    <dgm:pt modelId="{079F55EF-7D6F-41E3-8E23-4B556D902D94}" type="sibTrans" cxnId="{CE69F6CA-40A1-43E7-8757-C582119EFB7D}">
      <dgm:prSet/>
      <dgm:spPr/>
      <dgm:t>
        <a:bodyPr/>
        <a:lstStyle/>
        <a:p>
          <a:endParaRPr lang="en-ZA"/>
        </a:p>
      </dgm:t>
    </dgm:pt>
    <dgm:pt modelId="{162903C2-09FF-49D6-9A3B-AE3A4ACF5E02}">
      <dgm:prSet/>
      <dgm:spPr/>
      <dgm:t>
        <a:bodyPr/>
        <a:lstStyle/>
        <a:p>
          <a:r>
            <a:rPr lang="en-US" b="1" dirty="0"/>
            <a:t>Environment </a:t>
          </a:r>
          <a:endParaRPr lang="en-ZA" dirty="0"/>
        </a:p>
      </dgm:t>
    </dgm:pt>
    <dgm:pt modelId="{B6121B18-6FD7-469C-8BE0-41BE551CECE1}" type="parTrans" cxnId="{C853AD1C-9247-4361-B8D6-F1DC0235BCFB}">
      <dgm:prSet/>
      <dgm:spPr/>
      <dgm:t>
        <a:bodyPr/>
        <a:lstStyle/>
        <a:p>
          <a:endParaRPr lang="en-ZA"/>
        </a:p>
      </dgm:t>
    </dgm:pt>
    <dgm:pt modelId="{3F02D946-6E97-4613-A295-A0F6BA2BB8D9}" type="sibTrans" cxnId="{C853AD1C-9247-4361-B8D6-F1DC0235BCF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ZA"/>
        </a:p>
      </dgm:t>
    </dgm:pt>
    <dgm:pt modelId="{96DA406E-4377-4367-86A7-B58CA555B251}">
      <dgm:prSet/>
      <dgm:spPr/>
      <dgm:t>
        <a:bodyPr/>
        <a:lstStyle/>
        <a:p>
          <a:r>
            <a:rPr lang="en-US" b="1"/>
            <a:t>Economics</a:t>
          </a:r>
          <a:endParaRPr lang="en-ZA"/>
        </a:p>
      </dgm:t>
    </dgm:pt>
    <dgm:pt modelId="{A159291C-88B4-44F4-AADF-094EA0C7E2C8}" type="parTrans" cxnId="{91F1BE6D-E9FD-4227-9F1D-88DCFA500025}">
      <dgm:prSet/>
      <dgm:spPr/>
      <dgm:t>
        <a:bodyPr/>
        <a:lstStyle/>
        <a:p>
          <a:endParaRPr lang="en-ZA"/>
        </a:p>
      </dgm:t>
    </dgm:pt>
    <dgm:pt modelId="{2C682CE4-8FF3-49EF-8DA1-B62F2ECD0AC8}" type="sibTrans" cxnId="{91F1BE6D-E9FD-4227-9F1D-88DCFA50002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ZA"/>
        </a:p>
      </dgm:t>
    </dgm:pt>
    <dgm:pt modelId="{11D30EEF-0F3E-4496-B60D-46DE88E7AAC0}">
      <dgm:prSet/>
      <dgm:spPr/>
      <dgm:t>
        <a:bodyPr/>
        <a:lstStyle/>
        <a:p>
          <a:r>
            <a:rPr lang="en-US"/>
            <a:t>Water pricing</a:t>
          </a:r>
          <a:endParaRPr lang="en-ZA"/>
        </a:p>
      </dgm:t>
    </dgm:pt>
    <dgm:pt modelId="{70E17A5D-9BB8-45B8-BF2E-5A98CDC09902}" type="parTrans" cxnId="{CB56D347-D9D5-4FB1-963D-0B09FE470331}">
      <dgm:prSet/>
      <dgm:spPr/>
      <dgm:t>
        <a:bodyPr/>
        <a:lstStyle/>
        <a:p>
          <a:endParaRPr lang="en-ZA"/>
        </a:p>
      </dgm:t>
    </dgm:pt>
    <dgm:pt modelId="{C71F8C70-C111-4181-BC23-6D7186DD12FD}" type="sibTrans" cxnId="{CB56D347-D9D5-4FB1-963D-0B09FE470331}">
      <dgm:prSet/>
      <dgm:spPr/>
      <dgm:t>
        <a:bodyPr/>
        <a:lstStyle/>
        <a:p>
          <a:endParaRPr lang="en-ZA"/>
        </a:p>
      </dgm:t>
    </dgm:pt>
    <dgm:pt modelId="{7A83300F-845F-4F18-9ABF-A4E8ACAE9240}">
      <dgm:prSet/>
      <dgm:spPr/>
      <dgm:t>
        <a:bodyPr/>
        <a:lstStyle/>
        <a:p>
          <a:r>
            <a:rPr lang="en-US"/>
            <a:t>Payment for services </a:t>
          </a:r>
          <a:endParaRPr lang="en-ZA"/>
        </a:p>
      </dgm:t>
    </dgm:pt>
    <dgm:pt modelId="{5AF1AAA2-4383-44F9-8199-2D5642B3A254}" type="parTrans" cxnId="{A7AE6143-6625-48FA-8CB1-C461342C50B7}">
      <dgm:prSet/>
      <dgm:spPr/>
      <dgm:t>
        <a:bodyPr/>
        <a:lstStyle/>
        <a:p>
          <a:endParaRPr lang="en-ZA"/>
        </a:p>
      </dgm:t>
    </dgm:pt>
    <dgm:pt modelId="{A1024B6B-B9F9-4687-854D-4633A18F7824}" type="sibTrans" cxnId="{A7AE6143-6625-48FA-8CB1-C461342C50B7}">
      <dgm:prSet/>
      <dgm:spPr/>
      <dgm:t>
        <a:bodyPr/>
        <a:lstStyle/>
        <a:p>
          <a:endParaRPr lang="en-ZA"/>
        </a:p>
      </dgm:t>
    </dgm:pt>
    <dgm:pt modelId="{06DB7AF1-41B0-4AA9-911E-C7606CD1BA23}">
      <dgm:prSet/>
      <dgm:spPr/>
      <dgm:t>
        <a:bodyPr/>
        <a:lstStyle/>
        <a:p>
          <a:r>
            <a:rPr lang="en-US" dirty="0"/>
            <a:t>Investment</a:t>
          </a:r>
          <a:endParaRPr lang="en-ZA" dirty="0"/>
        </a:p>
      </dgm:t>
    </dgm:pt>
    <dgm:pt modelId="{32284869-DBCB-4B6E-AE95-AB7A91FB9E8E}" type="parTrans" cxnId="{BE9ECA80-5BDC-4CAC-B60D-173BB56B0506}">
      <dgm:prSet/>
      <dgm:spPr/>
      <dgm:t>
        <a:bodyPr/>
        <a:lstStyle/>
        <a:p>
          <a:endParaRPr lang="en-ZA"/>
        </a:p>
      </dgm:t>
    </dgm:pt>
    <dgm:pt modelId="{C0345CDB-FE42-493C-98A2-AA6B7F6E5F24}" type="sibTrans" cxnId="{BE9ECA80-5BDC-4CAC-B60D-173BB56B0506}">
      <dgm:prSet/>
      <dgm:spPr/>
      <dgm:t>
        <a:bodyPr/>
        <a:lstStyle/>
        <a:p>
          <a:endParaRPr lang="en-ZA"/>
        </a:p>
      </dgm:t>
    </dgm:pt>
    <dgm:pt modelId="{82A30CD1-E229-4854-9463-C63FECB6C6FA}">
      <dgm:prSet/>
      <dgm:spPr/>
      <dgm:t>
        <a:bodyPr/>
        <a:lstStyle/>
        <a:p>
          <a:r>
            <a:rPr lang="en-US" b="1" dirty="0"/>
            <a:t>Society</a:t>
          </a:r>
          <a:endParaRPr lang="en-ZA" dirty="0"/>
        </a:p>
      </dgm:t>
    </dgm:pt>
    <dgm:pt modelId="{15C190F8-81CF-457B-88B6-C90077EFCC4E}" type="parTrans" cxnId="{3966C972-DF52-418F-834D-7F5BC0353A7B}">
      <dgm:prSet/>
      <dgm:spPr/>
      <dgm:t>
        <a:bodyPr/>
        <a:lstStyle/>
        <a:p>
          <a:endParaRPr lang="en-ZA"/>
        </a:p>
      </dgm:t>
    </dgm:pt>
    <dgm:pt modelId="{5D6610C9-1F80-4CEA-BE6D-45BC5D2CA4B6}" type="sibTrans" cxnId="{3966C972-DF52-418F-834D-7F5BC0353A7B}">
      <dgm:prSet/>
      <dgm:spPr/>
      <dgm:t>
        <a:bodyPr/>
        <a:lstStyle/>
        <a:p>
          <a:endParaRPr lang="en-ZA"/>
        </a:p>
      </dgm:t>
    </dgm:pt>
    <dgm:pt modelId="{28F40946-1D52-40F4-ADB8-7B5C43343674}">
      <dgm:prSet/>
      <dgm:spPr/>
      <dgm:t>
        <a:bodyPr/>
        <a:lstStyle/>
        <a:p>
          <a:r>
            <a:rPr lang="en-US" dirty="0"/>
            <a:t>Demographic variables</a:t>
          </a:r>
          <a:endParaRPr lang="en-ZA" dirty="0"/>
        </a:p>
      </dgm:t>
    </dgm:pt>
    <dgm:pt modelId="{6DF36A27-E871-4076-88BF-777FE2E855CD}" type="parTrans" cxnId="{BB8770F8-4F5A-48C3-89BE-5DEF843B0271}">
      <dgm:prSet/>
      <dgm:spPr/>
      <dgm:t>
        <a:bodyPr/>
        <a:lstStyle/>
        <a:p>
          <a:endParaRPr lang="en-ZA"/>
        </a:p>
      </dgm:t>
    </dgm:pt>
    <dgm:pt modelId="{05446360-7EAE-4B1A-8DD5-6F89CB17A0E0}" type="sibTrans" cxnId="{BB8770F8-4F5A-48C3-89BE-5DEF843B0271}">
      <dgm:prSet/>
      <dgm:spPr/>
      <dgm:t>
        <a:bodyPr/>
        <a:lstStyle/>
        <a:p>
          <a:endParaRPr lang="en-ZA"/>
        </a:p>
      </dgm:t>
    </dgm:pt>
    <dgm:pt modelId="{A9602377-C39C-45EA-9783-EA07D51D67F2}">
      <dgm:prSet/>
      <dgm:spPr/>
      <dgm:t>
        <a:bodyPr/>
        <a:lstStyle/>
        <a:p>
          <a:r>
            <a:rPr lang="en-US" dirty="0"/>
            <a:t>Poverty</a:t>
          </a:r>
          <a:endParaRPr lang="en-ZA" dirty="0"/>
        </a:p>
      </dgm:t>
    </dgm:pt>
    <dgm:pt modelId="{FD1CDAC9-D93C-4858-9A3B-23CDA13378F0}" type="parTrans" cxnId="{2099E901-55F4-4A19-BF44-A8248D63D5B5}">
      <dgm:prSet/>
      <dgm:spPr/>
      <dgm:t>
        <a:bodyPr/>
        <a:lstStyle/>
        <a:p>
          <a:endParaRPr lang="en-ZA"/>
        </a:p>
      </dgm:t>
    </dgm:pt>
    <dgm:pt modelId="{5A7C44AC-322D-4BB7-9505-10EEFC77236D}" type="sibTrans" cxnId="{2099E901-55F4-4A19-BF44-A8248D63D5B5}">
      <dgm:prSet/>
      <dgm:spPr/>
      <dgm:t>
        <a:bodyPr/>
        <a:lstStyle/>
        <a:p>
          <a:endParaRPr lang="en-ZA"/>
        </a:p>
      </dgm:t>
    </dgm:pt>
    <dgm:pt modelId="{4ED5882F-EB3E-4532-B7A7-7FC81129D58F}">
      <dgm:prSet/>
      <dgm:spPr/>
      <dgm:t>
        <a:bodyPr/>
        <a:lstStyle/>
        <a:p>
          <a:r>
            <a:rPr lang="en-US" dirty="0"/>
            <a:t>Climate</a:t>
          </a:r>
          <a:endParaRPr lang="en-ZA" dirty="0"/>
        </a:p>
      </dgm:t>
    </dgm:pt>
    <dgm:pt modelId="{4C7B7095-6FBE-4F3B-9512-B44F7FA1121C}" type="parTrans" cxnId="{43CB164B-D685-47C1-9204-2B387EE6A5D9}">
      <dgm:prSet/>
      <dgm:spPr/>
      <dgm:t>
        <a:bodyPr/>
        <a:lstStyle/>
        <a:p>
          <a:endParaRPr lang="en-ZA"/>
        </a:p>
      </dgm:t>
    </dgm:pt>
    <dgm:pt modelId="{ED7DE45D-428D-4C52-BB90-586FD29304FF}" type="sibTrans" cxnId="{43CB164B-D685-47C1-9204-2B387EE6A5D9}">
      <dgm:prSet/>
      <dgm:spPr/>
      <dgm:t>
        <a:bodyPr/>
        <a:lstStyle/>
        <a:p>
          <a:endParaRPr lang="en-ZA"/>
        </a:p>
      </dgm:t>
    </dgm:pt>
    <dgm:pt modelId="{D3B56AD8-7B4D-461E-A81C-5D81997B2875}">
      <dgm:prSet/>
      <dgm:spPr/>
      <dgm:t>
        <a:bodyPr/>
        <a:lstStyle/>
        <a:p>
          <a:r>
            <a:rPr lang="en-US" dirty="0"/>
            <a:t>Demographic issues</a:t>
          </a:r>
          <a:endParaRPr lang="en-ZA" dirty="0"/>
        </a:p>
      </dgm:t>
    </dgm:pt>
    <dgm:pt modelId="{77731B55-74DF-40D4-9B57-62FDD09E6C67}" type="parTrans" cxnId="{88A42754-5CC3-46EF-891E-D0ECBC64797D}">
      <dgm:prSet/>
      <dgm:spPr/>
      <dgm:t>
        <a:bodyPr/>
        <a:lstStyle/>
        <a:p>
          <a:endParaRPr lang="en-ZA"/>
        </a:p>
      </dgm:t>
    </dgm:pt>
    <dgm:pt modelId="{12CE2E60-B6C9-4B49-83DE-F8B5D4D71257}" type="sibTrans" cxnId="{88A42754-5CC3-46EF-891E-D0ECBC64797D}">
      <dgm:prSet/>
      <dgm:spPr/>
      <dgm:t>
        <a:bodyPr/>
        <a:lstStyle/>
        <a:p>
          <a:endParaRPr lang="en-ZA"/>
        </a:p>
      </dgm:t>
    </dgm:pt>
    <dgm:pt modelId="{ECB9A3E8-7180-4D46-B9E1-8C0D51F520E6}">
      <dgm:prSet/>
      <dgm:spPr/>
      <dgm:t>
        <a:bodyPr/>
        <a:lstStyle/>
        <a:p>
          <a:r>
            <a:rPr lang="en-ZA" dirty="0"/>
            <a:t>Legislations</a:t>
          </a:r>
        </a:p>
      </dgm:t>
    </dgm:pt>
    <dgm:pt modelId="{2CF94CB1-C185-4A57-95F2-251A2F43A51D}" type="parTrans" cxnId="{A13CB9E4-F3F8-4B48-81A0-D9C8916EDD29}">
      <dgm:prSet/>
      <dgm:spPr/>
      <dgm:t>
        <a:bodyPr/>
        <a:lstStyle/>
        <a:p>
          <a:endParaRPr lang="en-ZA"/>
        </a:p>
      </dgm:t>
    </dgm:pt>
    <dgm:pt modelId="{7EEEE2A0-E113-4594-942D-5D8A64A763C5}" type="sibTrans" cxnId="{A13CB9E4-F3F8-4B48-81A0-D9C8916EDD29}">
      <dgm:prSet/>
      <dgm:spPr/>
      <dgm:t>
        <a:bodyPr/>
        <a:lstStyle/>
        <a:p>
          <a:endParaRPr lang="en-ZA"/>
        </a:p>
      </dgm:t>
    </dgm:pt>
    <dgm:pt modelId="{0E0610C3-76A2-4A6C-84EA-DB8F2B1E7B2C}">
      <dgm:prSet/>
      <dgm:spPr/>
      <dgm:t>
        <a:bodyPr/>
        <a:lstStyle/>
        <a:p>
          <a:r>
            <a:rPr lang="en-ZA" dirty="0"/>
            <a:t>Skills and competency</a:t>
          </a:r>
        </a:p>
      </dgm:t>
    </dgm:pt>
    <dgm:pt modelId="{D019E8A3-9ADD-445F-B6F1-23D144374582}" type="parTrans" cxnId="{9A79D613-B395-497A-8924-97E5AFF71C93}">
      <dgm:prSet/>
      <dgm:spPr/>
      <dgm:t>
        <a:bodyPr/>
        <a:lstStyle/>
        <a:p>
          <a:endParaRPr lang="en-ZA"/>
        </a:p>
      </dgm:t>
    </dgm:pt>
    <dgm:pt modelId="{9D093942-93FD-4A8A-BA68-5F5DD0F1B7D2}" type="sibTrans" cxnId="{9A79D613-B395-497A-8924-97E5AFF71C93}">
      <dgm:prSet/>
      <dgm:spPr/>
      <dgm:t>
        <a:bodyPr/>
        <a:lstStyle/>
        <a:p>
          <a:endParaRPr lang="en-ZA"/>
        </a:p>
      </dgm:t>
    </dgm:pt>
    <dgm:pt modelId="{2DCF14A3-6B71-41D5-ADB8-74F1222A86AE}">
      <dgm:prSet/>
      <dgm:spPr/>
      <dgm:t>
        <a:bodyPr/>
        <a:lstStyle/>
        <a:p>
          <a:r>
            <a:rPr lang="en-ZA" dirty="0"/>
            <a:t>GDP</a:t>
          </a:r>
        </a:p>
      </dgm:t>
    </dgm:pt>
    <dgm:pt modelId="{0E0A8504-9E15-4E74-9766-3DEEF3C4DA58}" type="parTrans" cxnId="{00B486EB-367C-4F48-B616-449B8FD01DFB}">
      <dgm:prSet/>
      <dgm:spPr/>
      <dgm:t>
        <a:bodyPr/>
        <a:lstStyle/>
        <a:p>
          <a:endParaRPr lang="en-ZA"/>
        </a:p>
      </dgm:t>
    </dgm:pt>
    <dgm:pt modelId="{E19FCA79-5E04-4AD2-91AE-D8D15EFFA45B}" type="sibTrans" cxnId="{00B486EB-367C-4F48-B616-449B8FD01DFB}">
      <dgm:prSet/>
      <dgm:spPr/>
      <dgm:t>
        <a:bodyPr/>
        <a:lstStyle/>
        <a:p>
          <a:endParaRPr lang="en-ZA"/>
        </a:p>
      </dgm:t>
    </dgm:pt>
    <dgm:pt modelId="{0653D612-53A9-44AC-B297-C700CDF0FE66}">
      <dgm:prSet/>
      <dgm:spPr/>
      <dgm:t>
        <a:bodyPr/>
        <a:lstStyle/>
        <a:p>
          <a:r>
            <a:rPr lang="en-ZA" dirty="0"/>
            <a:t>Inflations</a:t>
          </a:r>
        </a:p>
      </dgm:t>
    </dgm:pt>
    <dgm:pt modelId="{8ECDDB60-7FEA-4685-8C0B-C76875658A6E}" type="parTrans" cxnId="{559A74C9-F74E-4E99-A6DE-26353057EF75}">
      <dgm:prSet/>
      <dgm:spPr/>
      <dgm:t>
        <a:bodyPr/>
        <a:lstStyle/>
        <a:p>
          <a:endParaRPr lang="en-ZA"/>
        </a:p>
      </dgm:t>
    </dgm:pt>
    <dgm:pt modelId="{3660504B-658F-4F20-B6F0-FB6294868A60}" type="sibTrans" cxnId="{559A74C9-F74E-4E99-A6DE-26353057EF75}">
      <dgm:prSet/>
      <dgm:spPr/>
      <dgm:t>
        <a:bodyPr/>
        <a:lstStyle/>
        <a:p>
          <a:endParaRPr lang="en-ZA"/>
        </a:p>
      </dgm:t>
    </dgm:pt>
    <dgm:pt modelId="{512C2174-C496-466B-8FBB-B36C62D63957}">
      <dgm:prSet/>
      <dgm:spPr/>
      <dgm:t>
        <a:bodyPr/>
        <a:lstStyle/>
        <a:p>
          <a:r>
            <a:rPr lang="en-US" dirty="0"/>
            <a:t>Equity and transformation</a:t>
          </a:r>
          <a:endParaRPr lang="en-ZA" dirty="0"/>
        </a:p>
      </dgm:t>
    </dgm:pt>
    <dgm:pt modelId="{DD215A9A-F11A-463E-A295-FFFE89D52E84}" type="parTrans" cxnId="{608FC3ED-D78B-499A-83FD-BC7F7E4475B7}">
      <dgm:prSet/>
      <dgm:spPr/>
      <dgm:t>
        <a:bodyPr/>
        <a:lstStyle/>
        <a:p>
          <a:endParaRPr lang="en-ZA"/>
        </a:p>
      </dgm:t>
    </dgm:pt>
    <dgm:pt modelId="{A6DE26AD-C097-401E-8185-99C7B800A1F8}" type="sibTrans" cxnId="{608FC3ED-D78B-499A-83FD-BC7F7E4475B7}">
      <dgm:prSet/>
      <dgm:spPr/>
      <dgm:t>
        <a:bodyPr/>
        <a:lstStyle/>
        <a:p>
          <a:endParaRPr lang="en-ZA"/>
        </a:p>
      </dgm:t>
    </dgm:pt>
    <dgm:pt modelId="{4A6E8C07-75E8-41C8-8895-697864A536DF}" type="pres">
      <dgm:prSet presAssocID="{F9B27B3A-24D6-43AA-A2B1-660B66E00703}" presName="Name0" presStyleCnt="0">
        <dgm:presLayoutVars>
          <dgm:dir/>
          <dgm:resizeHandles val="exact"/>
        </dgm:presLayoutVars>
      </dgm:prSet>
      <dgm:spPr/>
    </dgm:pt>
    <dgm:pt modelId="{9B59025C-BFA8-488C-B87B-A1B9FBA45933}" type="pres">
      <dgm:prSet presAssocID="{01466FDC-3369-4485-B9DD-CC112CB4B917}" presName="node" presStyleLbl="node1" presStyleIdx="0" presStyleCnt="5">
        <dgm:presLayoutVars>
          <dgm:bulletEnabled val="1"/>
        </dgm:presLayoutVars>
      </dgm:prSet>
      <dgm:spPr/>
    </dgm:pt>
    <dgm:pt modelId="{1E7000AF-84E1-45BE-AB01-24C788DF343C}" type="pres">
      <dgm:prSet presAssocID="{CE8468CC-68C3-48BD-8060-FC9E9073480D}" presName="sibTrans" presStyleLbl="sibTrans2D1" presStyleIdx="0" presStyleCnt="4"/>
      <dgm:spPr/>
    </dgm:pt>
    <dgm:pt modelId="{4B2E161E-E8C8-4D1C-9BBF-515BDB1949DA}" type="pres">
      <dgm:prSet presAssocID="{CE8468CC-68C3-48BD-8060-FC9E9073480D}" presName="connectorText" presStyleLbl="sibTrans2D1" presStyleIdx="0" presStyleCnt="4"/>
      <dgm:spPr/>
    </dgm:pt>
    <dgm:pt modelId="{2A74A91A-6757-41B4-8514-FE4B1A07C47A}" type="pres">
      <dgm:prSet presAssocID="{D9141F8A-C41B-4C61-87CE-ADBA5FC81E63}" presName="node" presStyleLbl="node1" presStyleIdx="1" presStyleCnt="5">
        <dgm:presLayoutVars>
          <dgm:bulletEnabled val="1"/>
        </dgm:presLayoutVars>
      </dgm:prSet>
      <dgm:spPr/>
    </dgm:pt>
    <dgm:pt modelId="{1553E41F-91CC-49E3-9613-F1D00D1F11E3}" type="pres">
      <dgm:prSet presAssocID="{7978A37F-86DC-4097-B3F4-BECB54C34911}" presName="sibTrans" presStyleLbl="sibTrans2D1" presStyleIdx="1" presStyleCnt="4"/>
      <dgm:spPr/>
    </dgm:pt>
    <dgm:pt modelId="{D5C20370-3213-4F3B-9094-C701119072E8}" type="pres">
      <dgm:prSet presAssocID="{7978A37F-86DC-4097-B3F4-BECB54C34911}" presName="connectorText" presStyleLbl="sibTrans2D1" presStyleIdx="1" presStyleCnt="4"/>
      <dgm:spPr/>
    </dgm:pt>
    <dgm:pt modelId="{04792274-0131-4AB0-9AD5-F8A9400ADF28}" type="pres">
      <dgm:prSet presAssocID="{162903C2-09FF-49D6-9A3B-AE3A4ACF5E02}" presName="node" presStyleLbl="node1" presStyleIdx="2" presStyleCnt="5">
        <dgm:presLayoutVars>
          <dgm:bulletEnabled val="1"/>
        </dgm:presLayoutVars>
      </dgm:prSet>
      <dgm:spPr/>
    </dgm:pt>
    <dgm:pt modelId="{1ECEE8D4-46CC-48B6-B337-29D922244A20}" type="pres">
      <dgm:prSet presAssocID="{3F02D946-6E97-4613-A295-A0F6BA2BB8D9}" presName="sibTrans" presStyleLbl="sibTrans2D1" presStyleIdx="2" presStyleCnt="4"/>
      <dgm:spPr/>
    </dgm:pt>
    <dgm:pt modelId="{E4201A71-75A7-45CE-A6D3-4608287F8F2B}" type="pres">
      <dgm:prSet presAssocID="{3F02D946-6E97-4613-A295-A0F6BA2BB8D9}" presName="connectorText" presStyleLbl="sibTrans2D1" presStyleIdx="2" presStyleCnt="4"/>
      <dgm:spPr/>
    </dgm:pt>
    <dgm:pt modelId="{C9BCF559-03E2-47F0-AE0C-19CC2BDA2633}" type="pres">
      <dgm:prSet presAssocID="{96DA406E-4377-4367-86A7-B58CA555B251}" presName="node" presStyleLbl="node1" presStyleIdx="3" presStyleCnt="5">
        <dgm:presLayoutVars>
          <dgm:bulletEnabled val="1"/>
        </dgm:presLayoutVars>
      </dgm:prSet>
      <dgm:spPr/>
    </dgm:pt>
    <dgm:pt modelId="{3868ED90-72FB-4FFC-B7BF-BB910200C93A}" type="pres">
      <dgm:prSet presAssocID="{2C682CE4-8FF3-49EF-8DA1-B62F2ECD0AC8}" presName="sibTrans" presStyleLbl="sibTrans2D1" presStyleIdx="3" presStyleCnt="4"/>
      <dgm:spPr/>
    </dgm:pt>
    <dgm:pt modelId="{FBC66AC3-4990-4233-861C-D17D7DD14CB6}" type="pres">
      <dgm:prSet presAssocID="{2C682CE4-8FF3-49EF-8DA1-B62F2ECD0AC8}" presName="connectorText" presStyleLbl="sibTrans2D1" presStyleIdx="3" presStyleCnt="4"/>
      <dgm:spPr/>
    </dgm:pt>
    <dgm:pt modelId="{3DF075B6-F9B5-4164-89B6-BCF8B14BBFEF}" type="pres">
      <dgm:prSet presAssocID="{82A30CD1-E229-4854-9463-C63FECB6C6FA}" presName="node" presStyleLbl="node1" presStyleIdx="4" presStyleCnt="5" custLinFactNeighborX="8603">
        <dgm:presLayoutVars>
          <dgm:bulletEnabled val="1"/>
        </dgm:presLayoutVars>
      </dgm:prSet>
      <dgm:spPr/>
    </dgm:pt>
  </dgm:ptLst>
  <dgm:cxnLst>
    <dgm:cxn modelId="{2099E901-55F4-4A19-BF44-A8248D63D5B5}" srcId="{82A30CD1-E229-4854-9463-C63FECB6C6FA}" destId="{A9602377-C39C-45EA-9783-EA07D51D67F2}" srcOrd="2" destOrd="0" parTransId="{FD1CDAC9-D93C-4858-9A3B-23CDA13378F0}" sibTransId="{5A7C44AC-322D-4BB7-9505-10EEFC77236D}"/>
    <dgm:cxn modelId="{1A410002-3932-4B3B-A1A1-6BB0B595E98D}" type="presOf" srcId="{06DB7AF1-41B0-4AA9-911E-C7606CD1BA23}" destId="{C9BCF559-03E2-47F0-AE0C-19CC2BDA2633}" srcOrd="0" destOrd="3" presId="urn:microsoft.com/office/officeart/2005/8/layout/process1"/>
    <dgm:cxn modelId="{45392C0F-D08C-47F9-96DD-52F92E4BF888}" type="presOf" srcId="{2DCF14A3-6B71-41D5-ADB8-74F1222A86AE}" destId="{C9BCF559-03E2-47F0-AE0C-19CC2BDA2633}" srcOrd="0" destOrd="4" presId="urn:microsoft.com/office/officeart/2005/8/layout/process1"/>
    <dgm:cxn modelId="{9A79D613-B395-497A-8924-97E5AFF71C93}" srcId="{82A30CD1-E229-4854-9463-C63FECB6C6FA}" destId="{0E0610C3-76A2-4A6C-84EA-DB8F2B1E7B2C}" srcOrd="3" destOrd="0" parTransId="{D019E8A3-9ADD-445F-B6F1-23D144374582}" sibTransId="{9D093942-93FD-4A8A-BA68-5F5DD0F1B7D2}"/>
    <dgm:cxn modelId="{336A091C-D914-424B-9B20-04C1332B4D04}" type="presOf" srcId="{4ED5882F-EB3E-4532-B7A7-7FC81129D58F}" destId="{04792274-0131-4AB0-9AD5-F8A9400ADF28}" srcOrd="0" destOrd="1" presId="urn:microsoft.com/office/officeart/2005/8/layout/process1"/>
    <dgm:cxn modelId="{0FD3601C-DF7D-4BA1-8A87-CCEBA64AAB2A}" type="presOf" srcId="{01466FDC-3369-4485-B9DD-CC112CB4B917}" destId="{9B59025C-BFA8-488C-B87B-A1B9FBA45933}" srcOrd="0" destOrd="0" presId="urn:microsoft.com/office/officeart/2005/8/layout/process1"/>
    <dgm:cxn modelId="{C853AD1C-9247-4361-B8D6-F1DC0235BCFB}" srcId="{F9B27B3A-24D6-43AA-A2B1-660B66E00703}" destId="{162903C2-09FF-49D6-9A3B-AE3A4ACF5E02}" srcOrd="2" destOrd="0" parTransId="{B6121B18-6FD7-469C-8BE0-41BE551CECE1}" sibTransId="{3F02D946-6E97-4613-A295-A0F6BA2BB8D9}"/>
    <dgm:cxn modelId="{ADA0B725-8AFE-4DC0-ACC0-0971B6C202C5}" type="presOf" srcId="{3F02D946-6E97-4613-A295-A0F6BA2BB8D9}" destId="{E4201A71-75A7-45CE-A6D3-4608287F8F2B}" srcOrd="1" destOrd="0" presId="urn:microsoft.com/office/officeart/2005/8/layout/process1"/>
    <dgm:cxn modelId="{9D54AF30-59E9-4990-B6C0-CD77EAC55F1E}" type="presOf" srcId="{0E0610C3-76A2-4A6C-84EA-DB8F2B1E7B2C}" destId="{3DF075B6-F9B5-4164-89B6-BCF8B14BBFEF}" srcOrd="0" destOrd="4" presId="urn:microsoft.com/office/officeart/2005/8/layout/process1"/>
    <dgm:cxn modelId="{AB3A6E33-279D-44E6-9D96-4D63344B2AE9}" type="presOf" srcId="{7FAB3AE5-C3DC-41D1-8BE0-BE1F4E41212F}" destId="{2A74A91A-6757-41B4-8514-FE4B1A07C47A}" srcOrd="0" destOrd="3" presId="urn:microsoft.com/office/officeart/2005/8/layout/process1"/>
    <dgm:cxn modelId="{2A271939-03E9-4BAF-9D93-DDAB2C6BB251}" type="presOf" srcId="{0653D612-53A9-44AC-B297-C700CDF0FE66}" destId="{C9BCF559-03E2-47F0-AE0C-19CC2BDA2633}" srcOrd="0" destOrd="5" presId="urn:microsoft.com/office/officeart/2005/8/layout/process1"/>
    <dgm:cxn modelId="{B5F3C940-496D-4CFE-B0EC-28A025ED7348}" srcId="{01466FDC-3369-4485-B9DD-CC112CB4B917}" destId="{BDB47B0D-17F1-42DD-B294-8F66A3B8F7C6}" srcOrd="1" destOrd="0" parTransId="{0F922093-A0C1-4626-A566-7A2C2ED0FB21}" sibTransId="{9B6F6C27-9344-44ED-93EE-EF483BC08013}"/>
    <dgm:cxn modelId="{F253FA42-CC95-449E-8C12-94DC9E9F567A}" type="presOf" srcId="{F9B27B3A-24D6-43AA-A2B1-660B66E00703}" destId="{4A6E8C07-75E8-41C8-8895-697864A536DF}" srcOrd="0" destOrd="0" presId="urn:microsoft.com/office/officeart/2005/8/layout/process1"/>
    <dgm:cxn modelId="{A7AE6143-6625-48FA-8CB1-C461342C50B7}" srcId="{96DA406E-4377-4367-86A7-B58CA555B251}" destId="{7A83300F-845F-4F18-9ABF-A4E8ACAE9240}" srcOrd="1" destOrd="0" parTransId="{5AF1AAA2-4383-44F9-8199-2D5642B3A254}" sibTransId="{A1024B6B-B9F9-4687-854D-4633A18F7824}"/>
    <dgm:cxn modelId="{BCEED643-F5C9-4629-9F4B-025F295699D5}" type="presOf" srcId="{7978A37F-86DC-4097-B3F4-BECB54C34911}" destId="{1553E41F-91CC-49E3-9613-F1D00D1F11E3}" srcOrd="0" destOrd="0" presId="urn:microsoft.com/office/officeart/2005/8/layout/process1"/>
    <dgm:cxn modelId="{D9C02B65-8C2D-448B-837B-C2A6A2CF8B31}" type="presOf" srcId="{D3B56AD8-7B4D-461E-A81C-5D81997B2875}" destId="{04792274-0131-4AB0-9AD5-F8A9400ADF28}" srcOrd="0" destOrd="2" presId="urn:microsoft.com/office/officeart/2005/8/layout/process1"/>
    <dgm:cxn modelId="{CB56D347-D9D5-4FB1-963D-0B09FE470331}" srcId="{96DA406E-4377-4367-86A7-B58CA555B251}" destId="{11D30EEF-0F3E-4496-B60D-46DE88E7AAC0}" srcOrd="0" destOrd="0" parTransId="{70E17A5D-9BB8-45B8-BF2E-5A98CDC09902}" sibTransId="{C71F8C70-C111-4181-BC23-6D7186DD12FD}"/>
    <dgm:cxn modelId="{BD63D467-370D-4FAF-8A64-FB40C0D3A3A0}" type="presOf" srcId="{28F40946-1D52-40F4-ADB8-7B5C43343674}" destId="{3DF075B6-F9B5-4164-89B6-BCF8B14BBFEF}" srcOrd="0" destOrd="1" presId="urn:microsoft.com/office/officeart/2005/8/layout/process1"/>
    <dgm:cxn modelId="{4AE39F68-090E-439F-8E16-4827B8DF4758}" type="presOf" srcId="{A9602377-C39C-45EA-9783-EA07D51D67F2}" destId="{3DF075B6-F9B5-4164-89B6-BCF8B14BBFEF}" srcOrd="0" destOrd="3" presId="urn:microsoft.com/office/officeart/2005/8/layout/process1"/>
    <dgm:cxn modelId="{FE530049-7D3F-42B5-ADC1-E7107CFA900E}" srcId="{01466FDC-3369-4485-B9DD-CC112CB4B917}" destId="{63AF76D7-04F8-4388-AAE6-7522C18BB8AE}" srcOrd="0" destOrd="0" parTransId="{49F9DEE4-F15A-4F72-8FBF-4704838FC4F3}" sibTransId="{F2BE7EE3-50F4-483E-A1A2-16C2CDCC46E0}"/>
    <dgm:cxn modelId="{1BE8EA4A-7684-43B2-9A18-746E7A3B7E0F}" type="presOf" srcId="{CE8468CC-68C3-48BD-8060-FC9E9073480D}" destId="{1E7000AF-84E1-45BE-AB01-24C788DF343C}" srcOrd="0" destOrd="0" presId="urn:microsoft.com/office/officeart/2005/8/layout/process1"/>
    <dgm:cxn modelId="{43CB164B-D685-47C1-9204-2B387EE6A5D9}" srcId="{162903C2-09FF-49D6-9A3B-AE3A4ACF5E02}" destId="{4ED5882F-EB3E-4532-B7A7-7FC81129D58F}" srcOrd="0" destOrd="0" parTransId="{4C7B7095-6FBE-4F3B-9512-B44F7FA1121C}" sibTransId="{ED7DE45D-428D-4C52-BB90-586FD29304FF}"/>
    <dgm:cxn modelId="{1F14A36C-25C9-4355-9F39-744A5618B5A2}" type="presOf" srcId="{512C2174-C496-466B-8FBB-B36C62D63957}" destId="{3DF075B6-F9B5-4164-89B6-BCF8B14BBFEF}" srcOrd="0" destOrd="2" presId="urn:microsoft.com/office/officeart/2005/8/layout/process1"/>
    <dgm:cxn modelId="{91F1BE6D-E9FD-4227-9F1D-88DCFA500025}" srcId="{F9B27B3A-24D6-43AA-A2B1-660B66E00703}" destId="{96DA406E-4377-4367-86A7-B58CA555B251}" srcOrd="3" destOrd="0" parTransId="{A159291C-88B4-44F4-AADF-094EA0C7E2C8}" sibTransId="{2C682CE4-8FF3-49EF-8DA1-B62F2ECD0AC8}"/>
    <dgm:cxn modelId="{39B2C771-7432-42FC-8C12-9FBB0002C531}" type="presOf" srcId="{2C682CE4-8FF3-49EF-8DA1-B62F2ECD0AC8}" destId="{FBC66AC3-4990-4233-861C-D17D7DD14CB6}" srcOrd="1" destOrd="0" presId="urn:microsoft.com/office/officeart/2005/8/layout/process1"/>
    <dgm:cxn modelId="{4096C871-C167-4A7C-8AE6-E0F6918C8131}" type="presOf" srcId="{96DA406E-4377-4367-86A7-B58CA555B251}" destId="{C9BCF559-03E2-47F0-AE0C-19CC2BDA2633}" srcOrd="0" destOrd="0" presId="urn:microsoft.com/office/officeart/2005/8/layout/process1"/>
    <dgm:cxn modelId="{3966C972-DF52-418F-834D-7F5BC0353A7B}" srcId="{F9B27B3A-24D6-43AA-A2B1-660B66E00703}" destId="{82A30CD1-E229-4854-9463-C63FECB6C6FA}" srcOrd="4" destOrd="0" parTransId="{15C190F8-81CF-457B-88B6-C90077EFCC4E}" sibTransId="{5D6610C9-1F80-4CEA-BE6D-45BC5D2CA4B6}"/>
    <dgm:cxn modelId="{543F4573-4969-4513-B957-315868990FC0}" type="presOf" srcId="{ECB9A3E8-7180-4D46-B9E1-8C0D51F520E6}" destId="{2A74A91A-6757-41B4-8514-FE4B1A07C47A}" srcOrd="0" destOrd="1" presId="urn:microsoft.com/office/officeart/2005/8/layout/process1"/>
    <dgm:cxn modelId="{88A42754-5CC3-46EF-891E-D0ECBC64797D}" srcId="{162903C2-09FF-49D6-9A3B-AE3A4ACF5E02}" destId="{D3B56AD8-7B4D-461E-A81C-5D81997B2875}" srcOrd="1" destOrd="0" parTransId="{77731B55-74DF-40D4-9B57-62FDD09E6C67}" sibTransId="{12CE2E60-B6C9-4B49-83DE-F8B5D4D71257}"/>
    <dgm:cxn modelId="{BE9ECA80-5BDC-4CAC-B60D-173BB56B0506}" srcId="{96DA406E-4377-4367-86A7-B58CA555B251}" destId="{06DB7AF1-41B0-4AA9-911E-C7606CD1BA23}" srcOrd="2" destOrd="0" parTransId="{32284869-DBCB-4B6E-AE95-AB7A91FB9E8E}" sibTransId="{C0345CDB-FE42-493C-98A2-AA6B7F6E5F24}"/>
    <dgm:cxn modelId="{B150608B-FFAF-47EE-8C68-F33E3A9B2ACC}" type="presOf" srcId="{7267981D-CABF-4C0F-8BF9-405CEF4869A5}" destId="{2A74A91A-6757-41B4-8514-FE4B1A07C47A}" srcOrd="0" destOrd="2" presId="urn:microsoft.com/office/officeart/2005/8/layout/process1"/>
    <dgm:cxn modelId="{F9274197-1273-4329-8CA0-1BC87E31AC5A}" srcId="{F9B27B3A-24D6-43AA-A2B1-660B66E00703}" destId="{01466FDC-3369-4485-B9DD-CC112CB4B917}" srcOrd="0" destOrd="0" parTransId="{90FCD3A4-AAD3-4BED-B66E-8BECA775F6EE}" sibTransId="{CE8468CC-68C3-48BD-8060-FC9E9073480D}"/>
    <dgm:cxn modelId="{AD8C23A4-AA50-4979-B2BB-F1C801FEAC08}" type="presOf" srcId="{2C682CE4-8FF3-49EF-8DA1-B62F2ECD0AC8}" destId="{3868ED90-72FB-4FFC-B7BF-BB910200C93A}" srcOrd="0" destOrd="0" presId="urn:microsoft.com/office/officeart/2005/8/layout/process1"/>
    <dgm:cxn modelId="{078A29A6-64BB-484D-B3BB-9BF1CD1B890D}" srcId="{D9141F8A-C41B-4C61-87CE-ADBA5FC81E63}" destId="{7267981D-CABF-4C0F-8BF9-405CEF4869A5}" srcOrd="1" destOrd="0" parTransId="{4ABFC5FF-0F05-46E2-A8A7-DE4D22F3CF62}" sibTransId="{BD7B0D2B-A761-4E4D-89E1-8D74B3C8739F}"/>
    <dgm:cxn modelId="{1DDD20A8-5FDA-49B1-95AA-09C1A1819450}" type="presOf" srcId="{7978A37F-86DC-4097-B3F4-BECB54C34911}" destId="{D5C20370-3213-4F3B-9094-C701119072E8}" srcOrd="1" destOrd="0" presId="urn:microsoft.com/office/officeart/2005/8/layout/process1"/>
    <dgm:cxn modelId="{7AF512BB-F3B3-4FDF-B41B-2B3C2295BDD8}" type="presOf" srcId="{82A30CD1-E229-4854-9463-C63FECB6C6FA}" destId="{3DF075B6-F9B5-4164-89B6-BCF8B14BBFEF}" srcOrd="0" destOrd="0" presId="urn:microsoft.com/office/officeart/2005/8/layout/process1"/>
    <dgm:cxn modelId="{559A74C9-F74E-4E99-A6DE-26353057EF75}" srcId="{96DA406E-4377-4367-86A7-B58CA555B251}" destId="{0653D612-53A9-44AC-B297-C700CDF0FE66}" srcOrd="4" destOrd="0" parTransId="{8ECDDB60-7FEA-4685-8C0B-C76875658A6E}" sibTransId="{3660504B-658F-4F20-B6F0-FB6294868A60}"/>
    <dgm:cxn modelId="{CE69F6CA-40A1-43E7-8757-C582119EFB7D}" srcId="{D9141F8A-C41B-4C61-87CE-ADBA5FC81E63}" destId="{7FAB3AE5-C3DC-41D1-8BE0-BE1F4E41212F}" srcOrd="2" destOrd="0" parTransId="{B2DD8D8B-EE31-4F68-9E4C-E8F550AC1A9E}" sibTransId="{079F55EF-7D6F-41E3-8E23-4B556D902D94}"/>
    <dgm:cxn modelId="{187371CB-5862-4E10-BB42-C1262B85B19A}" type="presOf" srcId="{162903C2-09FF-49D6-9A3B-AE3A4ACF5E02}" destId="{04792274-0131-4AB0-9AD5-F8A9400ADF28}" srcOrd="0" destOrd="0" presId="urn:microsoft.com/office/officeart/2005/8/layout/process1"/>
    <dgm:cxn modelId="{266DFDCE-7ECF-4A83-BAE5-093C4C30130A}" type="presOf" srcId="{11D30EEF-0F3E-4496-B60D-46DE88E7AAC0}" destId="{C9BCF559-03E2-47F0-AE0C-19CC2BDA2633}" srcOrd="0" destOrd="1" presId="urn:microsoft.com/office/officeart/2005/8/layout/process1"/>
    <dgm:cxn modelId="{179B76D6-22A0-4815-8E4E-998EEB2C76BA}" srcId="{F9B27B3A-24D6-43AA-A2B1-660B66E00703}" destId="{D9141F8A-C41B-4C61-87CE-ADBA5FC81E63}" srcOrd="1" destOrd="0" parTransId="{92D03810-E8A6-404F-BCF1-1C941751B32E}" sibTransId="{7978A37F-86DC-4097-B3F4-BECB54C34911}"/>
    <dgm:cxn modelId="{2481ADD7-C685-4770-818A-836A95BFE693}" type="presOf" srcId="{CE8468CC-68C3-48BD-8060-FC9E9073480D}" destId="{4B2E161E-E8C8-4D1C-9BBF-515BDB1949DA}" srcOrd="1" destOrd="0" presId="urn:microsoft.com/office/officeart/2005/8/layout/process1"/>
    <dgm:cxn modelId="{41F5DDDA-C4B0-4F48-81A4-67F9FE6D4B55}" type="presOf" srcId="{3F02D946-6E97-4613-A295-A0F6BA2BB8D9}" destId="{1ECEE8D4-46CC-48B6-B337-29D922244A20}" srcOrd="0" destOrd="0" presId="urn:microsoft.com/office/officeart/2005/8/layout/process1"/>
    <dgm:cxn modelId="{C65C4DDD-5098-4745-BDD8-9CB1373B1D1C}" type="presOf" srcId="{7A83300F-845F-4F18-9ABF-A4E8ACAE9240}" destId="{C9BCF559-03E2-47F0-AE0C-19CC2BDA2633}" srcOrd="0" destOrd="2" presId="urn:microsoft.com/office/officeart/2005/8/layout/process1"/>
    <dgm:cxn modelId="{7956B4E4-1B72-435F-B86B-75E16A7BFA8A}" type="presOf" srcId="{D9141F8A-C41B-4C61-87CE-ADBA5FC81E63}" destId="{2A74A91A-6757-41B4-8514-FE4B1A07C47A}" srcOrd="0" destOrd="0" presId="urn:microsoft.com/office/officeart/2005/8/layout/process1"/>
    <dgm:cxn modelId="{A13CB9E4-F3F8-4B48-81A0-D9C8916EDD29}" srcId="{D9141F8A-C41B-4C61-87CE-ADBA5FC81E63}" destId="{ECB9A3E8-7180-4D46-B9E1-8C0D51F520E6}" srcOrd="0" destOrd="0" parTransId="{2CF94CB1-C185-4A57-95F2-251A2F43A51D}" sibTransId="{7EEEE2A0-E113-4594-942D-5D8A64A763C5}"/>
    <dgm:cxn modelId="{00B486EB-367C-4F48-B616-449B8FD01DFB}" srcId="{96DA406E-4377-4367-86A7-B58CA555B251}" destId="{2DCF14A3-6B71-41D5-ADB8-74F1222A86AE}" srcOrd="3" destOrd="0" parTransId="{0E0A8504-9E15-4E74-9766-3DEEF3C4DA58}" sibTransId="{E19FCA79-5E04-4AD2-91AE-D8D15EFFA45B}"/>
    <dgm:cxn modelId="{608FC3ED-D78B-499A-83FD-BC7F7E4475B7}" srcId="{82A30CD1-E229-4854-9463-C63FECB6C6FA}" destId="{512C2174-C496-466B-8FBB-B36C62D63957}" srcOrd="1" destOrd="0" parTransId="{DD215A9A-F11A-463E-A295-FFFE89D52E84}" sibTransId="{A6DE26AD-C097-401E-8185-99C7B800A1F8}"/>
    <dgm:cxn modelId="{4263DEF0-7BF9-45BF-B708-880447B9007D}" type="presOf" srcId="{63AF76D7-04F8-4388-AAE6-7522C18BB8AE}" destId="{9B59025C-BFA8-488C-B87B-A1B9FBA45933}" srcOrd="0" destOrd="1" presId="urn:microsoft.com/office/officeart/2005/8/layout/process1"/>
    <dgm:cxn modelId="{94A849F2-F186-40E8-A8B3-E374019F4FA2}" type="presOf" srcId="{BDB47B0D-17F1-42DD-B294-8F66A3B8F7C6}" destId="{9B59025C-BFA8-488C-B87B-A1B9FBA45933}" srcOrd="0" destOrd="2" presId="urn:microsoft.com/office/officeart/2005/8/layout/process1"/>
    <dgm:cxn modelId="{BB8770F8-4F5A-48C3-89BE-5DEF843B0271}" srcId="{82A30CD1-E229-4854-9463-C63FECB6C6FA}" destId="{28F40946-1D52-40F4-ADB8-7B5C43343674}" srcOrd="0" destOrd="0" parTransId="{6DF36A27-E871-4076-88BF-777FE2E855CD}" sibTransId="{05446360-7EAE-4B1A-8DD5-6F89CB17A0E0}"/>
    <dgm:cxn modelId="{75FF4DE1-ACCD-4953-9852-73D5EF9BB587}" type="presParOf" srcId="{4A6E8C07-75E8-41C8-8895-697864A536DF}" destId="{9B59025C-BFA8-488C-B87B-A1B9FBA45933}" srcOrd="0" destOrd="0" presId="urn:microsoft.com/office/officeart/2005/8/layout/process1"/>
    <dgm:cxn modelId="{379E2C12-A4C5-4E42-80E0-065AB1FA6D65}" type="presParOf" srcId="{4A6E8C07-75E8-41C8-8895-697864A536DF}" destId="{1E7000AF-84E1-45BE-AB01-24C788DF343C}" srcOrd="1" destOrd="0" presId="urn:microsoft.com/office/officeart/2005/8/layout/process1"/>
    <dgm:cxn modelId="{846030A7-B562-435B-AAE4-EFD0349BEC12}" type="presParOf" srcId="{1E7000AF-84E1-45BE-AB01-24C788DF343C}" destId="{4B2E161E-E8C8-4D1C-9BBF-515BDB1949DA}" srcOrd="0" destOrd="0" presId="urn:microsoft.com/office/officeart/2005/8/layout/process1"/>
    <dgm:cxn modelId="{FC7EA694-A591-48E7-95B8-6A9AAD24567A}" type="presParOf" srcId="{4A6E8C07-75E8-41C8-8895-697864A536DF}" destId="{2A74A91A-6757-41B4-8514-FE4B1A07C47A}" srcOrd="2" destOrd="0" presId="urn:microsoft.com/office/officeart/2005/8/layout/process1"/>
    <dgm:cxn modelId="{4BB10E57-7FB2-46C8-BF65-CCC4BC70168C}" type="presParOf" srcId="{4A6E8C07-75E8-41C8-8895-697864A536DF}" destId="{1553E41F-91CC-49E3-9613-F1D00D1F11E3}" srcOrd="3" destOrd="0" presId="urn:microsoft.com/office/officeart/2005/8/layout/process1"/>
    <dgm:cxn modelId="{5C9CE3FC-9316-4CCF-BF90-1A42F125A243}" type="presParOf" srcId="{1553E41F-91CC-49E3-9613-F1D00D1F11E3}" destId="{D5C20370-3213-4F3B-9094-C701119072E8}" srcOrd="0" destOrd="0" presId="urn:microsoft.com/office/officeart/2005/8/layout/process1"/>
    <dgm:cxn modelId="{15D758A5-6EE4-4F0A-BB3F-279BBCFBCFF1}" type="presParOf" srcId="{4A6E8C07-75E8-41C8-8895-697864A536DF}" destId="{04792274-0131-4AB0-9AD5-F8A9400ADF28}" srcOrd="4" destOrd="0" presId="urn:microsoft.com/office/officeart/2005/8/layout/process1"/>
    <dgm:cxn modelId="{E7395C95-B26C-4A5D-8B6D-3B0AC364AE05}" type="presParOf" srcId="{4A6E8C07-75E8-41C8-8895-697864A536DF}" destId="{1ECEE8D4-46CC-48B6-B337-29D922244A20}" srcOrd="5" destOrd="0" presId="urn:microsoft.com/office/officeart/2005/8/layout/process1"/>
    <dgm:cxn modelId="{AAD0BF2C-2B14-4B63-B5EE-DEA5BF81F3A7}" type="presParOf" srcId="{1ECEE8D4-46CC-48B6-B337-29D922244A20}" destId="{E4201A71-75A7-45CE-A6D3-4608287F8F2B}" srcOrd="0" destOrd="0" presId="urn:microsoft.com/office/officeart/2005/8/layout/process1"/>
    <dgm:cxn modelId="{3E19C995-8C5E-4E9B-BFAF-F9A4A3A08E7B}" type="presParOf" srcId="{4A6E8C07-75E8-41C8-8895-697864A536DF}" destId="{C9BCF559-03E2-47F0-AE0C-19CC2BDA2633}" srcOrd="6" destOrd="0" presId="urn:microsoft.com/office/officeart/2005/8/layout/process1"/>
    <dgm:cxn modelId="{98D7A5D9-F43B-42FA-BDD9-60D20E6BBC35}" type="presParOf" srcId="{4A6E8C07-75E8-41C8-8895-697864A536DF}" destId="{3868ED90-72FB-4FFC-B7BF-BB910200C93A}" srcOrd="7" destOrd="0" presId="urn:microsoft.com/office/officeart/2005/8/layout/process1"/>
    <dgm:cxn modelId="{5E71D4C5-1543-419A-8210-A820241F2E8D}" type="presParOf" srcId="{3868ED90-72FB-4FFC-B7BF-BB910200C93A}" destId="{FBC66AC3-4990-4233-861C-D17D7DD14CB6}" srcOrd="0" destOrd="0" presId="urn:microsoft.com/office/officeart/2005/8/layout/process1"/>
    <dgm:cxn modelId="{E14B5B33-B8FB-4511-B875-212BC5700FC9}" type="presParOf" srcId="{4A6E8C07-75E8-41C8-8895-697864A536DF}" destId="{3DF075B6-F9B5-4164-89B6-BCF8B14BBFE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C5058B-B307-4F08-BD32-DA8A42C042E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4FF8EC59-1720-4E03-A262-02EE8076A4C2}">
      <dgm:prSet custT="1"/>
      <dgm:spPr/>
      <dgm:t>
        <a:bodyPr/>
        <a:lstStyle/>
        <a:p>
          <a:r>
            <a:rPr lang="en-US" sz="2800"/>
            <a:t>Climate Change </a:t>
          </a:r>
          <a:endParaRPr lang="en-ZA" sz="2800"/>
        </a:p>
      </dgm:t>
    </dgm:pt>
    <dgm:pt modelId="{9E25BEB7-09F4-4A7E-ABE0-E4EC1DA22872}" type="parTrans" cxnId="{14C17728-06BD-44EA-9BF2-FC4D26DAB7F4}">
      <dgm:prSet/>
      <dgm:spPr/>
      <dgm:t>
        <a:bodyPr/>
        <a:lstStyle/>
        <a:p>
          <a:endParaRPr lang="en-ZA" sz="2000"/>
        </a:p>
      </dgm:t>
    </dgm:pt>
    <dgm:pt modelId="{E5B69921-AD0D-49BB-B8D8-7336F0319109}" type="sibTrans" cxnId="{14C17728-06BD-44EA-9BF2-FC4D26DAB7F4}">
      <dgm:prSet/>
      <dgm:spPr/>
      <dgm:t>
        <a:bodyPr/>
        <a:lstStyle/>
        <a:p>
          <a:endParaRPr lang="en-ZA" sz="2000"/>
        </a:p>
      </dgm:t>
    </dgm:pt>
    <dgm:pt modelId="{371513C6-5ABD-43DA-B0E2-EBC21060E46C}">
      <dgm:prSet custT="1"/>
      <dgm:spPr/>
      <dgm:t>
        <a:bodyPr/>
        <a:lstStyle/>
        <a:p>
          <a:r>
            <a:rPr lang="en-US" sz="2800" dirty="0"/>
            <a:t>4</a:t>
          </a:r>
          <a:r>
            <a:rPr lang="en-US" sz="2800" baseline="30000" dirty="0"/>
            <a:t>th</a:t>
          </a:r>
          <a:r>
            <a:rPr lang="en-US" sz="2800" dirty="0"/>
            <a:t> Industrial Revolution</a:t>
          </a:r>
          <a:endParaRPr lang="en-ZA" sz="2800" dirty="0"/>
        </a:p>
      </dgm:t>
    </dgm:pt>
    <dgm:pt modelId="{745158B3-AB9D-49C4-AC4F-3733091A753F}" type="parTrans" cxnId="{4CEB18B1-E7B5-4638-8B75-98FCA083D3DD}">
      <dgm:prSet/>
      <dgm:spPr/>
      <dgm:t>
        <a:bodyPr/>
        <a:lstStyle/>
        <a:p>
          <a:endParaRPr lang="en-ZA" sz="2000"/>
        </a:p>
      </dgm:t>
    </dgm:pt>
    <dgm:pt modelId="{41B620AD-8CB3-4315-9880-70A0B16F9CC8}" type="sibTrans" cxnId="{4CEB18B1-E7B5-4638-8B75-98FCA083D3DD}">
      <dgm:prSet/>
      <dgm:spPr/>
      <dgm:t>
        <a:bodyPr/>
        <a:lstStyle/>
        <a:p>
          <a:endParaRPr lang="en-ZA" sz="2000"/>
        </a:p>
      </dgm:t>
    </dgm:pt>
    <dgm:pt modelId="{51BB9409-3EE2-4FD1-A877-79B2653DFBDC}">
      <dgm:prSet custT="1"/>
      <dgm:spPr/>
      <dgm:t>
        <a:bodyPr/>
        <a:lstStyle/>
        <a:p>
          <a:r>
            <a:rPr lang="en-US" sz="2800" dirty="0"/>
            <a:t>Demographic Change</a:t>
          </a:r>
          <a:endParaRPr lang="en-ZA" sz="2800" dirty="0"/>
        </a:p>
      </dgm:t>
    </dgm:pt>
    <dgm:pt modelId="{59DB068E-8946-48D8-A1B5-8E6D4FD0C633}" type="parTrans" cxnId="{992DBCAE-CCAA-4365-B23E-D3E275623A82}">
      <dgm:prSet/>
      <dgm:spPr/>
      <dgm:t>
        <a:bodyPr/>
        <a:lstStyle/>
        <a:p>
          <a:endParaRPr lang="en-ZA" sz="2000"/>
        </a:p>
      </dgm:t>
    </dgm:pt>
    <dgm:pt modelId="{2A58C985-6E7F-42B4-B4CC-ABC86D8F24D4}" type="sibTrans" cxnId="{992DBCAE-CCAA-4365-B23E-D3E275623A82}">
      <dgm:prSet/>
      <dgm:spPr/>
      <dgm:t>
        <a:bodyPr/>
        <a:lstStyle/>
        <a:p>
          <a:endParaRPr lang="en-ZA" sz="2000"/>
        </a:p>
      </dgm:t>
    </dgm:pt>
    <dgm:pt modelId="{EFA951D7-2B62-41EC-A818-E9B66E2ADA9D}">
      <dgm:prSet custT="1"/>
      <dgm:spPr/>
      <dgm:t>
        <a:bodyPr/>
        <a:lstStyle/>
        <a:p>
          <a:r>
            <a:rPr lang="en-US" sz="2800"/>
            <a:t>State of Water</a:t>
          </a:r>
          <a:endParaRPr lang="en-ZA" sz="2800"/>
        </a:p>
      </dgm:t>
    </dgm:pt>
    <dgm:pt modelId="{093CC8E8-49FE-4745-A046-F7739AA6D097}" type="parTrans" cxnId="{3A51FEA0-6BC3-4C6A-89E8-D4D6CC4B2F9F}">
      <dgm:prSet/>
      <dgm:spPr/>
      <dgm:t>
        <a:bodyPr/>
        <a:lstStyle/>
        <a:p>
          <a:endParaRPr lang="en-ZA" sz="2000"/>
        </a:p>
      </dgm:t>
    </dgm:pt>
    <dgm:pt modelId="{860ACA56-9804-47BF-AEFC-44A5551E5AC3}" type="sibTrans" cxnId="{3A51FEA0-6BC3-4C6A-89E8-D4D6CC4B2F9F}">
      <dgm:prSet/>
      <dgm:spPr/>
      <dgm:t>
        <a:bodyPr/>
        <a:lstStyle/>
        <a:p>
          <a:endParaRPr lang="en-ZA" sz="2000"/>
        </a:p>
      </dgm:t>
    </dgm:pt>
    <dgm:pt modelId="{AD61220B-AFDF-4F79-9466-D5F0BCAB4736}">
      <dgm:prSet custT="1"/>
      <dgm:spPr/>
      <dgm:t>
        <a:bodyPr/>
        <a:lstStyle/>
        <a:p>
          <a:r>
            <a:rPr lang="en-US" sz="2800" dirty="0"/>
            <a:t>South African Economy </a:t>
          </a:r>
          <a:endParaRPr lang="en-ZA" sz="2800" dirty="0"/>
        </a:p>
      </dgm:t>
    </dgm:pt>
    <dgm:pt modelId="{E17A42EA-6499-42EB-9E8F-62F9BE68870E}" type="parTrans" cxnId="{E0B3C39F-287E-4EDB-AB70-623EA9C0C506}">
      <dgm:prSet/>
      <dgm:spPr/>
      <dgm:t>
        <a:bodyPr/>
        <a:lstStyle/>
        <a:p>
          <a:endParaRPr lang="en-ZA" sz="2000"/>
        </a:p>
      </dgm:t>
    </dgm:pt>
    <dgm:pt modelId="{3D84BBB2-EA37-4048-9B2D-182AB58ECC84}" type="sibTrans" cxnId="{E0B3C39F-287E-4EDB-AB70-623EA9C0C506}">
      <dgm:prSet/>
      <dgm:spPr/>
      <dgm:t>
        <a:bodyPr/>
        <a:lstStyle/>
        <a:p>
          <a:endParaRPr lang="en-ZA" sz="2000"/>
        </a:p>
      </dgm:t>
    </dgm:pt>
    <dgm:pt modelId="{72E4CB6E-A1DE-4DB0-AC03-CCB7B3AF076E}" type="pres">
      <dgm:prSet presAssocID="{1FC5058B-B307-4F08-BD32-DA8A42C042E6}" presName="vert0" presStyleCnt="0">
        <dgm:presLayoutVars>
          <dgm:dir/>
          <dgm:animOne val="branch"/>
          <dgm:animLvl val="lvl"/>
        </dgm:presLayoutVars>
      </dgm:prSet>
      <dgm:spPr/>
    </dgm:pt>
    <dgm:pt modelId="{47287D72-8AA6-4CC9-9934-F3B28FBE0A55}" type="pres">
      <dgm:prSet presAssocID="{4FF8EC59-1720-4E03-A262-02EE8076A4C2}" presName="thickLine" presStyleLbl="alignNode1" presStyleIdx="0" presStyleCnt="5"/>
      <dgm:spPr/>
    </dgm:pt>
    <dgm:pt modelId="{00372679-D9F7-485A-88C0-56640172728E}" type="pres">
      <dgm:prSet presAssocID="{4FF8EC59-1720-4E03-A262-02EE8076A4C2}" presName="horz1" presStyleCnt="0"/>
      <dgm:spPr/>
    </dgm:pt>
    <dgm:pt modelId="{93746C19-87E4-486A-AD65-91FE12C38020}" type="pres">
      <dgm:prSet presAssocID="{4FF8EC59-1720-4E03-A262-02EE8076A4C2}" presName="tx1" presStyleLbl="revTx" presStyleIdx="0" presStyleCnt="5"/>
      <dgm:spPr/>
    </dgm:pt>
    <dgm:pt modelId="{C3A8CF6C-2DEC-4730-8715-EF76B244F514}" type="pres">
      <dgm:prSet presAssocID="{4FF8EC59-1720-4E03-A262-02EE8076A4C2}" presName="vert1" presStyleCnt="0"/>
      <dgm:spPr/>
    </dgm:pt>
    <dgm:pt modelId="{583FEDC1-7923-422A-9B34-2161C22C8020}" type="pres">
      <dgm:prSet presAssocID="{371513C6-5ABD-43DA-B0E2-EBC21060E46C}" presName="thickLine" presStyleLbl="alignNode1" presStyleIdx="1" presStyleCnt="5"/>
      <dgm:spPr/>
    </dgm:pt>
    <dgm:pt modelId="{A7B355CC-522D-46DC-8FE6-62936EAAC608}" type="pres">
      <dgm:prSet presAssocID="{371513C6-5ABD-43DA-B0E2-EBC21060E46C}" presName="horz1" presStyleCnt="0"/>
      <dgm:spPr/>
    </dgm:pt>
    <dgm:pt modelId="{6A045B3F-1F13-43AE-80DA-5D00376E15B2}" type="pres">
      <dgm:prSet presAssocID="{371513C6-5ABD-43DA-B0E2-EBC21060E46C}" presName="tx1" presStyleLbl="revTx" presStyleIdx="1" presStyleCnt="5"/>
      <dgm:spPr/>
    </dgm:pt>
    <dgm:pt modelId="{9D4B0C6F-7420-4D4A-99FB-3AD3F6CAB0BB}" type="pres">
      <dgm:prSet presAssocID="{371513C6-5ABD-43DA-B0E2-EBC21060E46C}" presName="vert1" presStyleCnt="0"/>
      <dgm:spPr/>
    </dgm:pt>
    <dgm:pt modelId="{99390855-80F8-4C3A-A2A8-53D16A0FFB72}" type="pres">
      <dgm:prSet presAssocID="{51BB9409-3EE2-4FD1-A877-79B2653DFBDC}" presName="thickLine" presStyleLbl="alignNode1" presStyleIdx="2" presStyleCnt="5"/>
      <dgm:spPr/>
    </dgm:pt>
    <dgm:pt modelId="{5C5B3FA6-74C1-4809-8B45-20308095F253}" type="pres">
      <dgm:prSet presAssocID="{51BB9409-3EE2-4FD1-A877-79B2653DFBDC}" presName="horz1" presStyleCnt="0"/>
      <dgm:spPr/>
    </dgm:pt>
    <dgm:pt modelId="{1D86B528-B0B2-468E-8650-EEE6667DC9EB}" type="pres">
      <dgm:prSet presAssocID="{51BB9409-3EE2-4FD1-A877-79B2653DFBDC}" presName="tx1" presStyleLbl="revTx" presStyleIdx="2" presStyleCnt="5"/>
      <dgm:spPr/>
    </dgm:pt>
    <dgm:pt modelId="{B6EC1F7C-5863-433F-AD73-C20A2C5730FE}" type="pres">
      <dgm:prSet presAssocID="{51BB9409-3EE2-4FD1-A877-79B2653DFBDC}" presName="vert1" presStyleCnt="0"/>
      <dgm:spPr/>
    </dgm:pt>
    <dgm:pt modelId="{021C3F7F-C49A-4104-957B-E6AC20D1F63E}" type="pres">
      <dgm:prSet presAssocID="{EFA951D7-2B62-41EC-A818-E9B66E2ADA9D}" presName="thickLine" presStyleLbl="alignNode1" presStyleIdx="3" presStyleCnt="5"/>
      <dgm:spPr/>
    </dgm:pt>
    <dgm:pt modelId="{4D57932C-AA72-4C83-92BA-6BF8E9AE61BD}" type="pres">
      <dgm:prSet presAssocID="{EFA951D7-2B62-41EC-A818-E9B66E2ADA9D}" presName="horz1" presStyleCnt="0"/>
      <dgm:spPr/>
    </dgm:pt>
    <dgm:pt modelId="{13CFC553-12CE-4E8F-B73C-9CEEFC652387}" type="pres">
      <dgm:prSet presAssocID="{EFA951D7-2B62-41EC-A818-E9B66E2ADA9D}" presName="tx1" presStyleLbl="revTx" presStyleIdx="3" presStyleCnt="5"/>
      <dgm:spPr/>
    </dgm:pt>
    <dgm:pt modelId="{02AE6297-327D-44F7-9037-AF8B074BE5DB}" type="pres">
      <dgm:prSet presAssocID="{EFA951D7-2B62-41EC-A818-E9B66E2ADA9D}" presName="vert1" presStyleCnt="0"/>
      <dgm:spPr/>
    </dgm:pt>
    <dgm:pt modelId="{8F826CC5-D471-4264-A789-E492C605376E}" type="pres">
      <dgm:prSet presAssocID="{AD61220B-AFDF-4F79-9466-D5F0BCAB4736}" presName="thickLine" presStyleLbl="alignNode1" presStyleIdx="4" presStyleCnt="5"/>
      <dgm:spPr/>
    </dgm:pt>
    <dgm:pt modelId="{AB2AD3CC-01AF-4DC0-997F-FC1D8C893F61}" type="pres">
      <dgm:prSet presAssocID="{AD61220B-AFDF-4F79-9466-D5F0BCAB4736}" presName="horz1" presStyleCnt="0"/>
      <dgm:spPr/>
    </dgm:pt>
    <dgm:pt modelId="{03B9AA3E-0F01-4754-92AC-0E242BE70773}" type="pres">
      <dgm:prSet presAssocID="{AD61220B-AFDF-4F79-9466-D5F0BCAB4736}" presName="tx1" presStyleLbl="revTx" presStyleIdx="4" presStyleCnt="5"/>
      <dgm:spPr/>
    </dgm:pt>
    <dgm:pt modelId="{966F9236-0A86-4BE4-8721-B5072A3D4815}" type="pres">
      <dgm:prSet presAssocID="{AD61220B-AFDF-4F79-9466-D5F0BCAB4736}" presName="vert1" presStyleCnt="0"/>
      <dgm:spPr/>
    </dgm:pt>
  </dgm:ptLst>
  <dgm:cxnLst>
    <dgm:cxn modelId="{3C892B0A-0908-4D7B-A65F-EFF38A1D9F78}" type="presOf" srcId="{51BB9409-3EE2-4FD1-A877-79B2653DFBDC}" destId="{1D86B528-B0B2-468E-8650-EEE6667DC9EB}" srcOrd="0" destOrd="0" presId="urn:microsoft.com/office/officeart/2008/layout/LinedList"/>
    <dgm:cxn modelId="{F72D7725-227B-4288-A9E3-A02FC072F19E}" type="presOf" srcId="{4FF8EC59-1720-4E03-A262-02EE8076A4C2}" destId="{93746C19-87E4-486A-AD65-91FE12C38020}" srcOrd="0" destOrd="0" presId="urn:microsoft.com/office/officeart/2008/layout/LinedList"/>
    <dgm:cxn modelId="{14C17728-06BD-44EA-9BF2-FC4D26DAB7F4}" srcId="{1FC5058B-B307-4F08-BD32-DA8A42C042E6}" destId="{4FF8EC59-1720-4E03-A262-02EE8076A4C2}" srcOrd="0" destOrd="0" parTransId="{9E25BEB7-09F4-4A7E-ABE0-E4EC1DA22872}" sibTransId="{E5B69921-AD0D-49BB-B8D8-7336F0319109}"/>
    <dgm:cxn modelId="{2C441340-2EF7-4C16-B788-61BD185DE659}" type="presOf" srcId="{371513C6-5ABD-43DA-B0E2-EBC21060E46C}" destId="{6A045B3F-1F13-43AE-80DA-5D00376E15B2}" srcOrd="0" destOrd="0" presId="urn:microsoft.com/office/officeart/2008/layout/LinedList"/>
    <dgm:cxn modelId="{FD4EBE67-B507-468F-995F-C176502A00DD}" type="presOf" srcId="{1FC5058B-B307-4F08-BD32-DA8A42C042E6}" destId="{72E4CB6E-A1DE-4DB0-AC03-CCB7B3AF076E}" srcOrd="0" destOrd="0" presId="urn:microsoft.com/office/officeart/2008/layout/LinedList"/>
    <dgm:cxn modelId="{E0B3C39F-287E-4EDB-AB70-623EA9C0C506}" srcId="{1FC5058B-B307-4F08-BD32-DA8A42C042E6}" destId="{AD61220B-AFDF-4F79-9466-D5F0BCAB4736}" srcOrd="4" destOrd="0" parTransId="{E17A42EA-6499-42EB-9E8F-62F9BE68870E}" sibTransId="{3D84BBB2-EA37-4048-9B2D-182AB58ECC84}"/>
    <dgm:cxn modelId="{3A51FEA0-6BC3-4C6A-89E8-D4D6CC4B2F9F}" srcId="{1FC5058B-B307-4F08-BD32-DA8A42C042E6}" destId="{EFA951D7-2B62-41EC-A818-E9B66E2ADA9D}" srcOrd="3" destOrd="0" parTransId="{093CC8E8-49FE-4745-A046-F7739AA6D097}" sibTransId="{860ACA56-9804-47BF-AEFC-44A5551E5AC3}"/>
    <dgm:cxn modelId="{2CA106A7-534C-4547-9AC9-B38C371B25D1}" type="presOf" srcId="{EFA951D7-2B62-41EC-A818-E9B66E2ADA9D}" destId="{13CFC553-12CE-4E8F-B73C-9CEEFC652387}" srcOrd="0" destOrd="0" presId="urn:microsoft.com/office/officeart/2008/layout/LinedList"/>
    <dgm:cxn modelId="{992DBCAE-CCAA-4365-B23E-D3E275623A82}" srcId="{1FC5058B-B307-4F08-BD32-DA8A42C042E6}" destId="{51BB9409-3EE2-4FD1-A877-79B2653DFBDC}" srcOrd="2" destOrd="0" parTransId="{59DB068E-8946-48D8-A1B5-8E6D4FD0C633}" sibTransId="{2A58C985-6E7F-42B4-B4CC-ABC86D8F24D4}"/>
    <dgm:cxn modelId="{4CEB18B1-E7B5-4638-8B75-98FCA083D3DD}" srcId="{1FC5058B-B307-4F08-BD32-DA8A42C042E6}" destId="{371513C6-5ABD-43DA-B0E2-EBC21060E46C}" srcOrd="1" destOrd="0" parTransId="{745158B3-AB9D-49C4-AC4F-3733091A753F}" sibTransId="{41B620AD-8CB3-4315-9880-70A0B16F9CC8}"/>
    <dgm:cxn modelId="{C12178FE-A878-45BD-97C5-F71EF79B1716}" type="presOf" srcId="{AD61220B-AFDF-4F79-9466-D5F0BCAB4736}" destId="{03B9AA3E-0F01-4754-92AC-0E242BE70773}" srcOrd="0" destOrd="0" presId="urn:microsoft.com/office/officeart/2008/layout/LinedList"/>
    <dgm:cxn modelId="{F81A1314-D051-4BF6-B41F-EF7788BF1A61}" type="presParOf" srcId="{72E4CB6E-A1DE-4DB0-AC03-CCB7B3AF076E}" destId="{47287D72-8AA6-4CC9-9934-F3B28FBE0A55}" srcOrd="0" destOrd="0" presId="urn:microsoft.com/office/officeart/2008/layout/LinedList"/>
    <dgm:cxn modelId="{030962B3-C62D-4D5F-BEA7-F3538EFC15FF}" type="presParOf" srcId="{72E4CB6E-A1DE-4DB0-AC03-CCB7B3AF076E}" destId="{00372679-D9F7-485A-88C0-56640172728E}" srcOrd="1" destOrd="0" presId="urn:microsoft.com/office/officeart/2008/layout/LinedList"/>
    <dgm:cxn modelId="{4A5CF5E9-2C56-4B43-9832-6F5DC8CDF760}" type="presParOf" srcId="{00372679-D9F7-485A-88C0-56640172728E}" destId="{93746C19-87E4-486A-AD65-91FE12C38020}" srcOrd="0" destOrd="0" presId="urn:microsoft.com/office/officeart/2008/layout/LinedList"/>
    <dgm:cxn modelId="{BD2E049E-0369-43BF-BDF8-1AD67FBC18B8}" type="presParOf" srcId="{00372679-D9F7-485A-88C0-56640172728E}" destId="{C3A8CF6C-2DEC-4730-8715-EF76B244F514}" srcOrd="1" destOrd="0" presId="urn:microsoft.com/office/officeart/2008/layout/LinedList"/>
    <dgm:cxn modelId="{C7D4EF2B-D60B-4A9E-9203-8F08C85781D1}" type="presParOf" srcId="{72E4CB6E-A1DE-4DB0-AC03-CCB7B3AF076E}" destId="{583FEDC1-7923-422A-9B34-2161C22C8020}" srcOrd="2" destOrd="0" presId="urn:microsoft.com/office/officeart/2008/layout/LinedList"/>
    <dgm:cxn modelId="{0FF095FD-22CB-4077-9783-DBC4BBFD55D2}" type="presParOf" srcId="{72E4CB6E-A1DE-4DB0-AC03-CCB7B3AF076E}" destId="{A7B355CC-522D-46DC-8FE6-62936EAAC608}" srcOrd="3" destOrd="0" presId="urn:microsoft.com/office/officeart/2008/layout/LinedList"/>
    <dgm:cxn modelId="{29F7B482-8122-436B-B1FA-5C6BCDBF37A0}" type="presParOf" srcId="{A7B355CC-522D-46DC-8FE6-62936EAAC608}" destId="{6A045B3F-1F13-43AE-80DA-5D00376E15B2}" srcOrd="0" destOrd="0" presId="urn:microsoft.com/office/officeart/2008/layout/LinedList"/>
    <dgm:cxn modelId="{9235A732-6FBC-4827-9E06-B047E768EF65}" type="presParOf" srcId="{A7B355CC-522D-46DC-8FE6-62936EAAC608}" destId="{9D4B0C6F-7420-4D4A-99FB-3AD3F6CAB0BB}" srcOrd="1" destOrd="0" presId="urn:microsoft.com/office/officeart/2008/layout/LinedList"/>
    <dgm:cxn modelId="{E8D7AC8D-3734-4988-A3C9-A827B2F52601}" type="presParOf" srcId="{72E4CB6E-A1DE-4DB0-AC03-CCB7B3AF076E}" destId="{99390855-80F8-4C3A-A2A8-53D16A0FFB72}" srcOrd="4" destOrd="0" presId="urn:microsoft.com/office/officeart/2008/layout/LinedList"/>
    <dgm:cxn modelId="{DA49A1A5-A7BC-450E-89FF-DB88834E3562}" type="presParOf" srcId="{72E4CB6E-A1DE-4DB0-AC03-CCB7B3AF076E}" destId="{5C5B3FA6-74C1-4809-8B45-20308095F253}" srcOrd="5" destOrd="0" presId="urn:microsoft.com/office/officeart/2008/layout/LinedList"/>
    <dgm:cxn modelId="{97523086-0753-455D-B771-7415F4A80D12}" type="presParOf" srcId="{5C5B3FA6-74C1-4809-8B45-20308095F253}" destId="{1D86B528-B0B2-468E-8650-EEE6667DC9EB}" srcOrd="0" destOrd="0" presId="urn:microsoft.com/office/officeart/2008/layout/LinedList"/>
    <dgm:cxn modelId="{E74850E5-D1CE-4138-893F-84140F70773C}" type="presParOf" srcId="{5C5B3FA6-74C1-4809-8B45-20308095F253}" destId="{B6EC1F7C-5863-433F-AD73-C20A2C5730FE}" srcOrd="1" destOrd="0" presId="urn:microsoft.com/office/officeart/2008/layout/LinedList"/>
    <dgm:cxn modelId="{104B55CB-BF81-42C7-9AC7-8D47FF9A139D}" type="presParOf" srcId="{72E4CB6E-A1DE-4DB0-AC03-CCB7B3AF076E}" destId="{021C3F7F-C49A-4104-957B-E6AC20D1F63E}" srcOrd="6" destOrd="0" presId="urn:microsoft.com/office/officeart/2008/layout/LinedList"/>
    <dgm:cxn modelId="{7A3DE8C5-44D4-4625-A011-F103D43AB693}" type="presParOf" srcId="{72E4CB6E-A1DE-4DB0-AC03-CCB7B3AF076E}" destId="{4D57932C-AA72-4C83-92BA-6BF8E9AE61BD}" srcOrd="7" destOrd="0" presId="urn:microsoft.com/office/officeart/2008/layout/LinedList"/>
    <dgm:cxn modelId="{CA291BD0-AD91-4EA5-BE07-D747F7E557B2}" type="presParOf" srcId="{4D57932C-AA72-4C83-92BA-6BF8E9AE61BD}" destId="{13CFC553-12CE-4E8F-B73C-9CEEFC652387}" srcOrd="0" destOrd="0" presId="urn:microsoft.com/office/officeart/2008/layout/LinedList"/>
    <dgm:cxn modelId="{CFB73994-7184-4841-BF96-09988B19BBD7}" type="presParOf" srcId="{4D57932C-AA72-4C83-92BA-6BF8E9AE61BD}" destId="{02AE6297-327D-44F7-9037-AF8B074BE5DB}" srcOrd="1" destOrd="0" presId="urn:microsoft.com/office/officeart/2008/layout/LinedList"/>
    <dgm:cxn modelId="{21A57219-7584-4844-BF77-1DF929092127}" type="presParOf" srcId="{72E4CB6E-A1DE-4DB0-AC03-CCB7B3AF076E}" destId="{8F826CC5-D471-4264-A789-E492C605376E}" srcOrd="8" destOrd="0" presId="urn:microsoft.com/office/officeart/2008/layout/LinedList"/>
    <dgm:cxn modelId="{D84D9A6C-974C-4AF7-941A-4AA4985CA172}" type="presParOf" srcId="{72E4CB6E-A1DE-4DB0-AC03-CCB7B3AF076E}" destId="{AB2AD3CC-01AF-4DC0-997F-FC1D8C893F61}" srcOrd="9" destOrd="0" presId="urn:microsoft.com/office/officeart/2008/layout/LinedList"/>
    <dgm:cxn modelId="{690D1586-AA68-499B-B48E-E5FC96704B63}" type="presParOf" srcId="{AB2AD3CC-01AF-4DC0-997F-FC1D8C893F61}" destId="{03B9AA3E-0F01-4754-92AC-0E242BE70773}" srcOrd="0" destOrd="0" presId="urn:microsoft.com/office/officeart/2008/layout/LinedList"/>
    <dgm:cxn modelId="{00A6CA74-FCF5-43BF-B787-2F93822F43C0}" type="presParOf" srcId="{AB2AD3CC-01AF-4DC0-997F-FC1D8C893F61}" destId="{966F9236-0A86-4BE4-8721-B5072A3D48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0CBE84-E4F0-4815-8D4F-391476BB0040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ZA"/>
        </a:p>
      </dgm:t>
    </dgm:pt>
    <dgm:pt modelId="{104582F2-F87A-40C9-81C4-343A24BBF464}">
      <dgm:prSet custT="1"/>
      <dgm:spPr/>
      <dgm:t>
        <a:bodyPr/>
        <a:lstStyle/>
        <a:p>
          <a:r>
            <a:rPr lang="en-US" sz="2000" b="1" dirty="0"/>
            <a:t>MP Province</a:t>
          </a:r>
          <a:endParaRPr lang="en-ZA" sz="2000" b="1" dirty="0"/>
        </a:p>
      </dgm:t>
    </dgm:pt>
    <dgm:pt modelId="{BF8D5936-736B-465A-A925-757395CF7AF8}" type="parTrans" cxnId="{F0D1FE8E-CEE2-43B3-AAB5-BD5037C77721}">
      <dgm:prSet/>
      <dgm:spPr/>
      <dgm:t>
        <a:bodyPr/>
        <a:lstStyle/>
        <a:p>
          <a:endParaRPr lang="en-ZA" sz="2400" b="1"/>
        </a:p>
      </dgm:t>
    </dgm:pt>
    <dgm:pt modelId="{5EABA0A1-8F32-4B1C-A2B7-7D19836EB030}" type="sibTrans" cxnId="{F0D1FE8E-CEE2-43B3-AAB5-BD5037C77721}">
      <dgm:prSet/>
      <dgm:spPr/>
      <dgm:t>
        <a:bodyPr/>
        <a:lstStyle/>
        <a:p>
          <a:endParaRPr lang="en-ZA" sz="2400" b="1"/>
        </a:p>
      </dgm:t>
    </dgm:pt>
    <dgm:pt modelId="{C1143DDB-7D63-4251-9A29-96F4A8CDF2EF}">
      <dgm:prSet custT="1"/>
      <dgm:spPr/>
      <dgm:t>
        <a:bodyPr/>
        <a:lstStyle/>
        <a:p>
          <a:r>
            <a:rPr lang="en-US" sz="2000" b="1" dirty="0"/>
            <a:t>SALGA</a:t>
          </a:r>
          <a:endParaRPr lang="en-ZA" sz="2000" b="1" dirty="0"/>
        </a:p>
      </dgm:t>
    </dgm:pt>
    <dgm:pt modelId="{475F3B03-D174-4C3A-A195-FD8946EBD7EA}" type="parTrans" cxnId="{80C6F77B-7860-4DB9-A64A-7C54B3159049}">
      <dgm:prSet/>
      <dgm:spPr/>
      <dgm:t>
        <a:bodyPr/>
        <a:lstStyle/>
        <a:p>
          <a:endParaRPr lang="en-ZA" sz="2400" b="1"/>
        </a:p>
      </dgm:t>
    </dgm:pt>
    <dgm:pt modelId="{6B8FE5AF-AD00-4E23-9D7D-208D9017B468}" type="sibTrans" cxnId="{80C6F77B-7860-4DB9-A64A-7C54B3159049}">
      <dgm:prSet/>
      <dgm:spPr/>
      <dgm:t>
        <a:bodyPr/>
        <a:lstStyle/>
        <a:p>
          <a:endParaRPr lang="en-ZA" sz="2400" b="1"/>
        </a:p>
      </dgm:t>
    </dgm:pt>
    <dgm:pt modelId="{C84D1DD1-53C1-4906-B813-D9200F77532F}">
      <dgm:prSet custT="1"/>
      <dgm:spPr/>
      <dgm:t>
        <a:bodyPr/>
        <a:lstStyle/>
        <a:p>
          <a:r>
            <a:rPr lang="en-US" sz="2000" b="1"/>
            <a:t>COGHSTA</a:t>
          </a:r>
          <a:endParaRPr lang="en-ZA" sz="2000" b="1"/>
        </a:p>
      </dgm:t>
    </dgm:pt>
    <dgm:pt modelId="{CAE8B0BE-4659-4C65-808E-A6A4941CD00D}" type="parTrans" cxnId="{C9AF8E0D-9702-48E4-8B5E-4B1FEDE0F6AC}">
      <dgm:prSet/>
      <dgm:spPr/>
      <dgm:t>
        <a:bodyPr/>
        <a:lstStyle/>
        <a:p>
          <a:endParaRPr lang="en-ZA" sz="2400" b="1"/>
        </a:p>
      </dgm:t>
    </dgm:pt>
    <dgm:pt modelId="{ECD58681-AD56-43A6-B5EA-D4FFC94C1E2F}" type="sibTrans" cxnId="{C9AF8E0D-9702-48E4-8B5E-4B1FEDE0F6AC}">
      <dgm:prSet/>
      <dgm:spPr/>
      <dgm:t>
        <a:bodyPr/>
        <a:lstStyle/>
        <a:p>
          <a:endParaRPr lang="en-ZA" sz="2400" b="1"/>
        </a:p>
      </dgm:t>
    </dgm:pt>
    <dgm:pt modelId="{5D04BBC7-DAB9-4806-B33C-B91573F19A05}">
      <dgm:prSet custT="1"/>
      <dgm:spPr/>
      <dgm:t>
        <a:bodyPr/>
        <a:lstStyle/>
        <a:p>
          <a:r>
            <a:rPr lang="en-US" sz="2000" b="1"/>
            <a:t>DWS regional</a:t>
          </a:r>
          <a:endParaRPr lang="en-ZA" sz="2000" b="1"/>
        </a:p>
      </dgm:t>
    </dgm:pt>
    <dgm:pt modelId="{8BF83C3A-2B65-45D1-A932-29DD06C238F7}" type="parTrans" cxnId="{84EB95C8-71BF-4589-A138-1F0389064C8C}">
      <dgm:prSet/>
      <dgm:spPr/>
      <dgm:t>
        <a:bodyPr/>
        <a:lstStyle/>
        <a:p>
          <a:endParaRPr lang="en-ZA" sz="2400" b="1"/>
        </a:p>
      </dgm:t>
    </dgm:pt>
    <dgm:pt modelId="{8F186613-6231-48FF-9AEC-171B098619FB}" type="sibTrans" cxnId="{84EB95C8-71BF-4589-A138-1F0389064C8C}">
      <dgm:prSet/>
      <dgm:spPr/>
      <dgm:t>
        <a:bodyPr/>
        <a:lstStyle/>
        <a:p>
          <a:endParaRPr lang="en-ZA" sz="2400" b="1"/>
        </a:p>
      </dgm:t>
    </dgm:pt>
    <dgm:pt modelId="{C64F42C7-A848-4C00-8457-881AB59391F9}">
      <dgm:prSet custT="1"/>
      <dgm:spPr/>
      <dgm:t>
        <a:bodyPr/>
        <a:lstStyle/>
        <a:p>
          <a:r>
            <a:rPr lang="en-US" sz="2000" b="1" dirty="0"/>
            <a:t>UMP</a:t>
          </a:r>
          <a:endParaRPr lang="en-ZA" sz="2000" b="1" dirty="0"/>
        </a:p>
      </dgm:t>
    </dgm:pt>
    <dgm:pt modelId="{EDCF7DC0-5571-4068-916A-9C84DAE7FD38}" type="parTrans" cxnId="{EB36801F-86FF-4342-BCBD-DF4F987C955C}">
      <dgm:prSet/>
      <dgm:spPr/>
      <dgm:t>
        <a:bodyPr/>
        <a:lstStyle/>
        <a:p>
          <a:endParaRPr lang="en-ZA" sz="2400" b="1"/>
        </a:p>
      </dgm:t>
    </dgm:pt>
    <dgm:pt modelId="{EAB5C7F1-6E0D-452E-8891-C484A54C8906}" type="sibTrans" cxnId="{EB36801F-86FF-4342-BCBD-DF4F987C955C}">
      <dgm:prSet/>
      <dgm:spPr/>
      <dgm:t>
        <a:bodyPr/>
        <a:lstStyle/>
        <a:p>
          <a:endParaRPr lang="en-ZA" sz="2400" b="1"/>
        </a:p>
      </dgm:t>
    </dgm:pt>
    <dgm:pt modelId="{4D85CF3C-73AB-4540-82CD-08DBB3BB3611}">
      <dgm:prSet custT="1"/>
      <dgm:spPr/>
      <dgm:t>
        <a:bodyPr/>
        <a:lstStyle/>
        <a:p>
          <a:r>
            <a:rPr lang="en-US" sz="2000" b="1" dirty="0"/>
            <a:t>Agriculture</a:t>
          </a:r>
          <a:endParaRPr lang="en-ZA" sz="2000" b="1" dirty="0"/>
        </a:p>
      </dgm:t>
    </dgm:pt>
    <dgm:pt modelId="{047974F0-CACF-4946-8303-50D385EC7A0E}" type="parTrans" cxnId="{981B2C0F-9DC6-41D7-8047-0EA6641F1A25}">
      <dgm:prSet/>
      <dgm:spPr/>
      <dgm:t>
        <a:bodyPr/>
        <a:lstStyle/>
        <a:p>
          <a:endParaRPr lang="en-ZA" sz="2400" b="1"/>
        </a:p>
      </dgm:t>
    </dgm:pt>
    <dgm:pt modelId="{883143D9-9E6B-4726-BFE3-991D16D85A05}" type="sibTrans" cxnId="{981B2C0F-9DC6-41D7-8047-0EA6641F1A25}">
      <dgm:prSet/>
      <dgm:spPr/>
      <dgm:t>
        <a:bodyPr/>
        <a:lstStyle/>
        <a:p>
          <a:endParaRPr lang="en-ZA" sz="2400" b="1"/>
        </a:p>
      </dgm:t>
    </dgm:pt>
    <dgm:pt modelId="{5DA26F86-E9C9-4F26-B240-B6E3AABB826D}">
      <dgm:prSet custT="1"/>
      <dgm:spPr/>
      <dgm:t>
        <a:bodyPr/>
        <a:lstStyle/>
        <a:p>
          <a:r>
            <a:rPr lang="en-US" sz="2000" b="1"/>
            <a:t>Industry/ Mining</a:t>
          </a:r>
          <a:endParaRPr lang="en-ZA" sz="2000" b="1"/>
        </a:p>
      </dgm:t>
    </dgm:pt>
    <dgm:pt modelId="{597E2B7D-7DD0-4587-8442-C1AC312C13B4}" type="parTrans" cxnId="{45024FE8-D17B-431F-83E1-8AA87D0AD4C0}">
      <dgm:prSet/>
      <dgm:spPr/>
      <dgm:t>
        <a:bodyPr/>
        <a:lstStyle/>
        <a:p>
          <a:endParaRPr lang="en-ZA" sz="2400" b="1"/>
        </a:p>
      </dgm:t>
    </dgm:pt>
    <dgm:pt modelId="{E3D28884-43F5-4A86-A2DD-FA4C3935B670}" type="sibTrans" cxnId="{45024FE8-D17B-431F-83E1-8AA87D0AD4C0}">
      <dgm:prSet/>
      <dgm:spPr/>
      <dgm:t>
        <a:bodyPr/>
        <a:lstStyle/>
        <a:p>
          <a:endParaRPr lang="en-ZA" sz="2400" b="1"/>
        </a:p>
      </dgm:t>
    </dgm:pt>
    <dgm:pt modelId="{A7524EAE-31AF-4711-89B9-8092C4B8824D}" type="pres">
      <dgm:prSet presAssocID="{7B0CBE84-E4F0-4815-8D4F-391476BB0040}" presName="cycle" presStyleCnt="0">
        <dgm:presLayoutVars>
          <dgm:dir/>
          <dgm:resizeHandles val="exact"/>
        </dgm:presLayoutVars>
      </dgm:prSet>
      <dgm:spPr/>
    </dgm:pt>
    <dgm:pt modelId="{B74CB77B-932F-4F7A-B4F1-EEC7D7D65059}" type="pres">
      <dgm:prSet presAssocID="{104582F2-F87A-40C9-81C4-343A24BBF464}" presName="node" presStyleLbl="node1" presStyleIdx="0" presStyleCnt="7">
        <dgm:presLayoutVars>
          <dgm:bulletEnabled val="1"/>
        </dgm:presLayoutVars>
      </dgm:prSet>
      <dgm:spPr/>
    </dgm:pt>
    <dgm:pt modelId="{271CF229-5F73-4B9C-B8F9-044136F66F6F}" type="pres">
      <dgm:prSet presAssocID="{104582F2-F87A-40C9-81C4-343A24BBF464}" presName="spNode" presStyleCnt="0"/>
      <dgm:spPr/>
    </dgm:pt>
    <dgm:pt modelId="{0E3E4A37-4774-4679-8AB7-61E45E9C297A}" type="pres">
      <dgm:prSet presAssocID="{5EABA0A1-8F32-4B1C-A2B7-7D19836EB030}" presName="sibTrans" presStyleLbl="sibTrans1D1" presStyleIdx="0" presStyleCnt="7"/>
      <dgm:spPr/>
    </dgm:pt>
    <dgm:pt modelId="{94A7BBCE-F9F5-4F0E-9487-9F6DF49D228E}" type="pres">
      <dgm:prSet presAssocID="{C1143DDB-7D63-4251-9A29-96F4A8CDF2EF}" presName="node" presStyleLbl="node1" presStyleIdx="1" presStyleCnt="7">
        <dgm:presLayoutVars>
          <dgm:bulletEnabled val="1"/>
        </dgm:presLayoutVars>
      </dgm:prSet>
      <dgm:spPr/>
    </dgm:pt>
    <dgm:pt modelId="{851EA452-97EA-47FA-A121-D1CA1323BA66}" type="pres">
      <dgm:prSet presAssocID="{C1143DDB-7D63-4251-9A29-96F4A8CDF2EF}" presName="spNode" presStyleCnt="0"/>
      <dgm:spPr/>
    </dgm:pt>
    <dgm:pt modelId="{975934C1-2E94-4165-95BA-167110546A2F}" type="pres">
      <dgm:prSet presAssocID="{6B8FE5AF-AD00-4E23-9D7D-208D9017B468}" presName="sibTrans" presStyleLbl="sibTrans1D1" presStyleIdx="1" presStyleCnt="7"/>
      <dgm:spPr/>
    </dgm:pt>
    <dgm:pt modelId="{B52B11C4-30D6-4193-B0D4-808B327B2938}" type="pres">
      <dgm:prSet presAssocID="{C84D1DD1-53C1-4906-B813-D9200F77532F}" presName="node" presStyleLbl="node1" presStyleIdx="2" presStyleCnt="7" custRadScaleRad="109772" custRadScaleInc="-5191">
        <dgm:presLayoutVars>
          <dgm:bulletEnabled val="1"/>
        </dgm:presLayoutVars>
      </dgm:prSet>
      <dgm:spPr/>
    </dgm:pt>
    <dgm:pt modelId="{DA5704A2-5FD1-4C81-A532-4173F4E8F182}" type="pres">
      <dgm:prSet presAssocID="{C84D1DD1-53C1-4906-B813-D9200F77532F}" presName="spNode" presStyleCnt="0"/>
      <dgm:spPr/>
    </dgm:pt>
    <dgm:pt modelId="{46A8C911-ADE7-4F36-AA5F-DE991C142EDA}" type="pres">
      <dgm:prSet presAssocID="{ECD58681-AD56-43A6-B5EA-D4FFC94C1E2F}" presName="sibTrans" presStyleLbl="sibTrans1D1" presStyleIdx="2" presStyleCnt="7"/>
      <dgm:spPr/>
    </dgm:pt>
    <dgm:pt modelId="{41CFB93F-C55F-4BA0-945E-09CE69F84B59}" type="pres">
      <dgm:prSet presAssocID="{5D04BBC7-DAB9-4806-B33C-B91573F19A05}" presName="node" presStyleLbl="node1" presStyleIdx="3" presStyleCnt="7">
        <dgm:presLayoutVars>
          <dgm:bulletEnabled val="1"/>
        </dgm:presLayoutVars>
      </dgm:prSet>
      <dgm:spPr/>
    </dgm:pt>
    <dgm:pt modelId="{53D52FD1-5869-4B0A-ABEE-835CDCC6EB9D}" type="pres">
      <dgm:prSet presAssocID="{5D04BBC7-DAB9-4806-B33C-B91573F19A05}" presName="spNode" presStyleCnt="0"/>
      <dgm:spPr/>
    </dgm:pt>
    <dgm:pt modelId="{2CC5401B-E1D5-454E-BEEA-526098F5C44D}" type="pres">
      <dgm:prSet presAssocID="{8F186613-6231-48FF-9AEC-171B098619FB}" presName="sibTrans" presStyleLbl="sibTrans1D1" presStyleIdx="3" presStyleCnt="7"/>
      <dgm:spPr/>
    </dgm:pt>
    <dgm:pt modelId="{B27CC38D-50AC-403A-BBC0-AB23EBA67787}" type="pres">
      <dgm:prSet presAssocID="{C64F42C7-A848-4C00-8457-881AB59391F9}" presName="node" presStyleLbl="node1" presStyleIdx="4" presStyleCnt="7">
        <dgm:presLayoutVars>
          <dgm:bulletEnabled val="1"/>
        </dgm:presLayoutVars>
      </dgm:prSet>
      <dgm:spPr/>
    </dgm:pt>
    <dgm:pt modelId="{0981EBC5-8655-48B2-9CC0-34EF10F582F2}" type="pres">
      <dgm:prSet presAssocID="{C64F42C7-A848-4C00-8457-881AB59391F9}" presName="spNode" presStyleCnt="0"/>
      <dgm:spPr/>
    </dgm:pt>
    <dgm:pt modelId="{FB78DBDC-491A-43AA-844C-2317AF53282E}" type="pres">
      <dgm:prSet presAssocID="{EAB5C7F1-6E0D-452E-8891-C484A54C8906}" presName="sibTrans" presStyleLbl="sibTrans1D1" presStyleIdx="4" presStyleCnt="7"/>
      <dgm:spPr/>
    </dgm:pt>
    <dgm:pt modelId="{18E5BD72-DCDC-4E77-9837-9C8DB1B3F230}" type="pres">
      <dgm:prSet presAssocID="{4D85CF3C-73AB-4540-82CD-08DBB3BB3611}" presName="node" presStyleLbl="node1" presStyleIdx="5" presStyleCnt="7" custScaleX="123034">
        <dgm:presLayoutVars>
          <dgm:bulletEnabled val="1"/>
        </dgm:presLayoutVars>
      </dgm:prSet>
      <dgm:spPr/>
    </dgm:pt>
    <dgm:pt modelId="{451EA401-EBDF-4D9A-B2B1-AFD3F87EA9B7}" type="pres">
      <dgm:prSet presAssocID="{4D85CF3C-73AB-4540-82CD-08DBB3BB3611}" presName="spNode" presStyleCnt="0"/>
      <dgm:spPr/>
    </dgm:pt>
    <dgm:pt modelId="{62398334-8EFF-4BCB-978B-105B1D959C35}" type="pres">
      <dgm:prSet presAssocID="{883143D9-9E6B-4726-BFE3-991D16D85A05}" presName="sibTrans" presStyleLbl="sibTrans1D1" presStyleIdx="5" presStyleCnt="7"/>
      <dgm:spPr/>
    </dgm:pt>
    <dgm:pt modelId="{2186DAB5-EFA3-4F17-BC04-F5E2AA8C28B5}" type="pres">
      <dgm:prSet presAssocID="{5DA26F86-E9C9-4F26-B240-B6E3AABB826D}" presName="node" presStyleLbl="node1" presStyleIdx="6" presStyleCnt="7">
        <dgm:presLayoutVars>
          <dgm:bulletEnabled val="1"/>
        </dgm:presLayoutVars>
      </dgm:prSet>
      <dgm:spPr/>
    </dgm:pt>
    <dgm:pt modelId="{95BEF3A0-E669-45AB-B7F5-7D0191EAC51D}" type="pres">
      <dgm:prSet presAssocID="{5DA26F86-E9C9-4F26-B240-B6E3AABB826D}" presName="spNode" presStyleCnt="0"/>
      <dgm:spPr/>
    </dgm:pt>
    <dgm:pt modelId="{F4D125CC-A4C8-43C5-AA84-A978C6BA9F2A}" type="pres">
      <dgm:prSet presAssocID="{E3D28884-43F5-4A86-A2DD-FA4C3935B670}" presName="sibTrans" presStyleLbl="sibTrans1D1" presStyleIdx="6" presStyleCnt="7"/>
      <dgm:spPr/>
    </dgm:pt>
  </dgm:ptLst>
  <dgm:cxnLst>
    <dgm:cxn modelId="{C9AF8E0D-9702-48E4-8B5E-4B1FEDE0F6AC}" srcId="{7B0CBE84-E4F0-4815-8D4F-391476BB0040}" destId="{C84D1DD1-53C1-4906-B813-D9200F77532F}" srcOrd="2" destOrd="0" parTransId="{CAE8B0BE-4659-4C65-808E-A6A4941CD00D}" sibTransId="{ECD58681-AD56-43A6-B5EA-D4FFC94C1E2F}"/>
    <dgm:cxn modelId="{981B2C0F-9DC6-41D7-8047-0EA6641F1A25}" srcId="{7B0CBE84-E4F0-4815-8D4F-391476BB0040}" destId="{4D85CF3C-73AB-4540-82CD-08DBB3BB3611}" srcOrd="5" destOrd="0" parTransId="{047974F0-CACF-4946-8303-50D385EC7A0E}" sibTransId="{883143D9-9E6B-4726-BFE3-991D16D85A05}"/>
    <dgm:cxn modelId="{EB36801F-86FF-4342-BCBD-DF4F987C955C}" srcId="{7B0CBE84-E4F0-4815-8D4F-391476BB0040}" destId="{C64F42C7-A848-4C00-8457-881AB59391F9}" srcOrd="4" destOrd="0" parTransId="{EDCF7DC0-5571-4068-916A-9C84DAE7FD38}" sibTransId="{EAB5C7F1-6E0D-452E-8891-C484A54C8906}"/>
    <dgm:cxn modelId="{FA7E5320-055B-45FF-9C83-616338A2F581}" type="presOf" srcId="{7B0CBE84-E4F0-4815-8D4F-391476BB0040}" destId="{A7524EAE-31AF-4711-89B9-8092C4B8824D}" srcOrd="0" destOrd="0" presId="urn:microsoft.com/office/officeart/2005/8/layout/cycle5"/>
    <dgm:cxn modelId="{98608F5E-4824-4248-86D3-65B223E6C27C}" type="presOf" srcId="{C84D1DD1-53C1-4906-B813-D9200F77532F}" destId="{B52B11C4-30D6-4193-B0D4-808B327B2938}" srcOrd="0" destOrd="0" presId="urn:microsoft.com/office/officeart/2005/8/layout/cycle5"/>
    <dgm:cxn modelId="{DCA2F063-B23F-4E78-A795-53003B2CC356}" type="presOf" srcId="{E3D28884-43F5-4A86-A2DD-FA4C3935B670}" destId="{F4D125CC-A4C8-43C5-AA84-A978C6BA9F2A}" srcOrd="0" destOrd="0" presId="urn:microsoft.com/office/officeart/2005/8/layout/cycle5"/>
    <dgm:cxn modelId="{DB963672-B587-4DCD-AE81-014D06E074EB}" type="presOf" srcId="{C1143DDB-7D63-4251-9A29-96F4A8CDF2EF}" destId="{94A7BBCE-F9F5-4F0E-9487-9F6DF49D228E}" srcOrd="0" destOrd="0" presId="urn:microsoft.com/office/officeart/2005/8/layout/cycle5"/>
    <dgm:cxn modelId="{88EF9173-7F14-4992-89D0-8C2229EBFDB2}" type="presOf" srcId="{C64F42C7-A848-4C00-8457-881AB59391F9}" destId="{B27CC38D-50AC-403A-BBC0-AB23EBA67787}" srcOrd="0" destOrd="0" presId="urn:microsoft.com/office/officeart/2005/8/layout/cycle5"/>
    <dgm:cxn modelId="{6A68CA74-A887-4E6B-B9A7-21A262C6D5B9}" type="presOf" srcId="{883143D9-9E6B-4726-BFE3-991D16D85A05}" destId="{62398334-8EFF-4BCB-978B-105B1D959C35}" srcOrd="0" destOrd="0" presId="urn:microsoft.com/office/officeart/2005/8/layout/cycle5"/>
    <dgm:cxn modelId="{E764DB54-52E5-4009-90FE-F428CE1B8720}" type="presOf" srcId="{6B8FE5AF-AD00-4E23-9D7D-208D9017B468}" destId="{975934C1-2E94-4165-95BA-167110546A2F}" srcOrd="0" destOrd="0" presId="urn:microsoft.com/office/officeart/2005/8/layout/cycle5"/>
    <dgm:cxn modelId="{80C6F77B-7860-4DB9-A64A-7C54B3159049}" srcId="{7B0CBE84-E4F0-4815-8D4F-391476BB0040}" destId="{C1143DDB-7D63-4251-9A29-96F4A8CDF2EF}" srcOrd="1" destOrd="0" parTransId="{475F3B03-D174-4C3A-A195-FD8946EBD7EA}" sibTransId="{6B8FE5AF-AD00-4E23-9D7D-208D9017B468}"/>
    <dgm:cxn modelId="{70105E8D-08C2-4CB2-B11C-13BD91018073}" type="presOf" srcId="{5D04BBC7-DAB9-4806-B33C-B91573F19A05}" destId="{41CFB93F-C55F-4BA0-945E-09CE69F84B59}" srcOrd="0" destOrd="0" presId="urn:microsoft.com/office/officeart/2005/8/layout/cycle5"/>
    <dgm:cxn modelId="{3C62E68D-E1FA-4217-9D6C-1899CB3676FA}" type="presOf" srcId="{EAB5C7F1-6E0D-452E-8891-C484A54C8906}" destId="{FB78DBDC-491A-43AA-844C-2317AF53282E}" srcOrd="0" destOrd="0" presId="urn:microsoft.com/office/officeart/2005/8/layout/cycle5"/>
    <dgm:cxn modelId="{F0D1FE8E-CEE2-43B3-AAB5-BD5037C77721}" srcId="{7B0CBE84-E4F0-4815-8D4F-391476BB0040}" destId="{104582F2-F87A-40C9-81C4-343A24BBF464}" srcOrd="0" destOrd="0" parTransId="{BF8D5936-736B-465A-A925-757395CF7AF8}" sibTransId="{5EABA0A1-8F32-4B1C-A2B7-7D19836EB030}"/>
    <dgm:cxn modelId="{A4C68692-B045-47B9-872D-387F77D3090A}" type="presOf" srcId="{ECD58681-AD56-43A6-B5EA-D4FFC94C1E2F}" destId="{46A8C911-ADE7-4F36-AA5F-DE991C142EDA}" srcOrd="0" destOrd="0" presId="urn:microsoft.com/office/officeart/2005/8/layout/cycle5"/>
    <dgm:cxn modelId="{D3BEDFB1-539B-457E-BFC0-D31A7B4FC937}" type="presOf" srcId="{4D85CF3C-73AB-4540-82CD-08DBB3BB3611}" destId="{18E5BD72-DCDC-4E77-9837-9C8DB1B3F230}" srcOrd="0" destOrd="0" presId="urn:microsoft.com/office/officeart/2005/8/layout/cycle5"/>
    <dgm:cxn modelId="{21261CB4-439C-4F16-ABE1-C0A30D3C5E94}" type="presOf" srcId="{8F186613-6231-48FF-9AEC-171B098619FB}" destId="{2CC5401B-E1D5-454E-BEEA-526098F5C44D}" srcOrd="0" destOrd="0" presId="urn:microsoft.com/office/officeart/2005/8/layout/cycle5"/>
    <dgm:cxn modelId="{84EB95C8-71BF-4589-A138-1F0389064C8C}" srcId="{7B0CBE84-E4F0-4815-8D4F-391476BB0040}" destId="{5D04BBC7-DAB9-4806-B33C-B91573F19A05}" srcOrd="3" destOrd="0" parTransId="{8BF83C3A-2B65-45D1-A932-29DD06C238F7}" sibTransId="{8F186613-6231-48FF-9AEC-171B098619FB}"/>
    <dgm:cxn modelId="{D1DA78E7-2A5B-4293-A031-FDF01DE0E85B}" type="presOf" srcId="{5DA26F86-E9C9-4F26-B240-B6E3AABB826D}" destId="{2186DAB5-EFA3-4F17-BC04-F5E2AA8C28B5}" srcOrd="0" destOrd="0" presId="urn:microsoft.com/office/officeart/2005/8/layout/cycle5"/>
    <dgm:cxn modelId="{45024FE8-D17B-431F-83E1-8AA87D0AD4C0}" srcId="{7B0CBE84-E4F0-4815-8D4F-391476BB0040}" destId="{5DA26F86-E9C9-4F26-B240-B6E3AABB826D}" srcOrd="6" destOrd="0" parTransId="{597E2B7D-7DD0-4587-8442-C1AC312C13B4}" sibTransId="{E3D28884-43F5-4A86-A2DD-FA4C3935B670}"/>
    <dgm:cxn modelId="{088D12EB-922F-4F33-9A19-BA82AFD07334}" type="presOf" srcId="{104582F2-F87A-40C9-81C4-343A24BBF464}" destId="{B74CB77B-932F-4F7A-B4F1-EEC7D7D65059}" srcOrd="0" destOrd="0" presId="urn:microsoft.com/office/officeart/2005/8/layout/cycle5"/>
    <dgm:cxn modelId="{AD5672EE-6E8C-492F-AB60-D12FBD660778}" type="presOf" srcId="{5EABA0A1-8F32-4B1C-A2B7-7D19836EB030}" destId="{0E3E4A37-4774-4679-8AB7-61E45E9C297A}" srcOrd="0" destOrd="0" presId="urn:microsoft.com/office/officeart/2005/8/layout/cycle5"/>
    <dgm:cxn modelId="{D4D90B55-3A50-49EE-88CD-877CC4B09DF8}" type="presParOf" srcId="{A7524EAE-31AF-4711-89B9-8092C4B8824D}" destId="{B74CB77B-932F-4F7A-B4F1-EEC7D7D65059}" srcOrd="0" destOrd="0" presId="urn:microsoft.com/office/officeart/2005/8/layout/cycle5"/>
    <dgm:cxn modelId="{093C718F-3408-47AD-8421-18B8C3B12715}" type="presParOf" srcId="{A7524EAE-31AF-4711-89B9-8092C4B8824D}" destId="{271CF229-5F73-4B9C-B8F9-044136F66F6F}" srcOrd="1" destOrd="0" presId="urn:microsoft.com/office/officeart/2005/8/layout/cycle5"/>
    <dgm:cxn modelId="{43601D45-9459-4A9F-873B-5661D10A6534}" type="presParOf" srcId="{A7524EAE-31AF-4711-89B9-8092C4B8824D}" destId="{0E3E4A37-4774-4679-8AB7-61E45E9C297A}" srcOrd="2" destOrd="0" presId="urn:microsoft.com/office/officeart/2005/8/layout/cycle5"/>
    <dgm:cxn modelId="{77DF9DB5-CAD8-41AF-84EA-C31A045BAC97}" type="presParOf" srcId="{A7524EAE-31AF-4711-89B9-8092C4B8824D}" destId="{94A7BBCE-F9F5-4F0E-9487-9F6DF49D228E}" srcOrd="3" destOrd="0" presId="urn:microsoft.com/office/officeart/2005/8/layout/cycle5"/>
    <dgm:cxn modelId="{5D3A6CA7-9E90-4204-901F-C3775BE7E312}" type="presParOf" srcId="{A7524EAE-31AF-4711-89B9-8092C4B8824D}" destId="{851EA452-97EA-47FA-A121-D1CA1323BA66}" srcOrd="4" destOrd="0" presId="urn:microsoft.com/office/officeart/2005/8/layout/cycle5"/>
    <dgm:cxn modelId="{C8804ABC-E8AF-4355-AC1B-28B27492891D}" type="presParOf" srcId="{A7524EAE-31AF-4711-89B9-8092C4B8824D}" destId="{975934C1-2E94-4165-95BA-167110546A2F}" srcOrd="5" destOrd="0" presId="urn:microsoft.com/office/officeart/2005/8/layout/cycle5"/>
    <dgm:cxn modelId="{089F2977-BC08-4833-8DDB-4E9A3A5AED83}" type="presParOf" srcId="{A7524EAE-31AF-4711-89B9-8092C4B8824D}" destId="{B52B11C4-30D6-4193-B0D4-808B327B2938}" srcOrd="6" destOrd="0" presId="urn:microsoft.com/office/officeart/2005/8/layout/cycle5"/>
    <dgm:cxn modelId="{C1EC3151-4DC2-444E-8529-F15F404B6013}" type="presParOf" srcId="{A7524EAE-31AF-4711-89B9-8092C4B8824D}" destId="{DA5704A2-5FD1-4C81-A532-4173F4E8F182}" srcOrd="7" destOrd="0" presId="urn:microsoft.com/office/officeart/2005/8/layout/cycle5"/>
    <dgm:cxn modelId="{945FACD8-9654-4518-99BD-16549246AC1F}" type="presParOf" srcId="{A7524EAE-31AF-4711-89B9-8092C4B8824D}" destId="{46A8C911-ADE7-4F36-AA5F-DE991C142EDA}" srcOrd="8" destOrd="0" presId="urn:microsoft.com/office/officeart/2005/8/layout/cycle5"/>
    <dgm:cxn modelId="{64845B0C-D478-4F8B-9589-C1A3261E5388}" type="presParOf" srcId="{A7524EAE-31AF-4711-89B9-8092C4B8824D}" destId="{41CFB93F-C55F-4BA0-945E-09CE69F84B59}" srcOrd="9" destOrd="0" presId="urn:microsoft.com/office/officeart/2005/8/layout/cycle5"/>
    <dgm:cxn modelId="{D6539EC0-569F-4931-BCC3-D954626EC2D1}" type="presParOf" srcId="{A7524EAE-31AF-4711-89B9-8092C4B8824D}" destId="{53D52FD1-5869-4B0A-ABEE-835CDCC6EB9D}" srcOrd="10" destOrd="0" presId="urn:microsoft.com/office/officeart/2005/8/layout/cycle5"/>
    <dgm:cxn modelId="{324CD695-59A8-421F-A27A-1E6C729E2E2E}" type="presParOf" srcId="{A7524EAE-31AF-4711-89B9-8092C4B8824D}" destId="{2CC5401B-E1D5-454E-BEEA-526098F5C44D}" srcOrd="11" destOrd="0" presId="urn:microsoft.com/office/officeart/2005/8/layout/cycle5"/>
    <dgm:cxn modelId="{BB83FCC0-7A89-4DBC-9255-F949E45C70CD}" type="presParOf" srcId="{A7524EAE-31AF-4711-89B9-8092C4B8824D}" destId="{B27CC38D-50AC-403A-BBC0-AB23EBA67787}" srcOrd="12" destOrd="0" presId="urn:microsoft.com/office/officeart/2005/8/layout/cycle5"/>
    <dgm:cxn modelId="{09CC13C4-6EE6-4AFE-A2C2-087561A8F5FC}" type="presParOf" srcId="{A7524EAE-31AF-4711-89B9-8092C4B8824D}" destId="{0981EBC5-8655-48B2-9CC0-34EF10F582F2}" srcOrd="13" destOrd="0" presId="urn:microsoft.com/office/officeart/2005/8/layout/cycle5"/>
    <dgm:cxn modelId="{4737202B-CE92-43A4-9CF9-713C6D1A52D9}" type="presParOf" srcId="{A7524EAE-31AF-4711-89B9-8092C4B8824D}" destId="{FB78DBDC-491A-43AA-844C-2317AF53282E}" srcOrd="14" destOrd="0" presId="urn:microsoft.com/office/officeart/2005/8/layout/cycle5"/>
    <dgm:cxn modelId="{39D24594-C6ED-4103-B84C-AC257324A1BD}" type="presParOf" srcId="{A7524EAE-31AF-4711-89B9-8092C4B8824D}" destId="{18E5BD72-DCDC-4E77-9837-9C8DB1B3F230}" srcOrd="15" destOrd="0" presId="urn:microsoft.com/office/officeart/2005/8/layout/cycle5"/>
    <dgm:cxn modelId="{F7ABF9B1-1364-4E21-B4C5-C48F1B2161CA}" type="presParOf" srcId="{A7524EAE-31AF-4711-89B9-8092C4B8824D}" destId="{451EA401-EBDF-4D9A-B2B1-AFD3F87EA9B7}" srcOrd="16" destOrd="0" presId="urn:microsoft.com/office/officeart/2005/8/layout/cycle5"/>
    <dgm:cxn modelId="{42D7A908-9CF3-4A36-A012-5DA6E200CF3C}" type="presParOf" srcId="{A7524EAE-31AF-4711-89B9-8092C4B8824D}" destId="{62398334-8EFF-4BCB-978B-105B1D959C35}" srcOrd="17" destOrd="0" presId="urn:microsoft.com/office/officeart/2005/8/layout/cycle5"/>
    <dgm:cxn modelId="{12D24146-2246-4834-BD96-9AE5060AB988}" type="presParOf" srcId="{A7524EAE-31AF-4711-89B9-8092C4B8824D}" destId="{2186DAB5-EFA3-4F17-BC04-F5E2AA8C28B5}" srcOrd="18" destOrd="0" presId="urn:microsoft.com/office/officeart/2005/8/layout/cycle5"/>
    <dgm:cxn modelId="{61E28F64-2B8D-441B-B4DC-5D4C9742EC56}" type="presParOf" srcId="{A7524EAE-31AF-4711-89B9-8092C4B8824D}" destId="{95BEF3A0-E669-45AB-B7F5-7D0191EAC51D}" srcOrd="19" destOrd="0" presId="urn:microsoft.com/office/officeart/2005/8/layout/cycle5"/>
    <dgm:cxn modelId="{0A5EB7FD-7884-482F-8110-128E2CF89CAD}" type="presParOf" srcId="{A7524EAE-31AF-4711-89B9-8092C4B8824D}" destId="{F4D125CC-A4C8-43C5-AA84-A978C6BA9F2A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9025C-BFA8-488C-B87B-A1B9FBA45933}">
      <dsp:nvSpPr>
        <dsp:cNvPr id="0" name=""/>
        <dsp:cNvSpPr/>
      </dsp:nvSpPr>
      <dsp:spPr>
        <a:xfrm>
          <a:off x="5536" y="1177591"/>
          <a:ext cx="1716269" cy="197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Politics</a:t>
          </a:r>
          <a:endParaRPr lang="en-ZA" sz="1800" kern="120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1"/>
              </a:solidFill>
            </a:rPr>
            <a:t>Government activities  and Dept</a:t>
          </a:r>
          <a:endParaRPr lang="en-ZA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kern="1200" dirty="0">
              <a:solidFill>
                <a:schemeClr val="tx1"/>
              </a:solidFill>
            </a:rPr>
            <a:t>Fiscal policy</a:t>
          </a:r>
        </a:p>
      </dsp:txBody>
      <dsp:txXfrm>
        <a:off x="55804" y="1227859"/>
        <a:ext cx="1615733" cy="1877268"/>
      </dsp:txXfrm>
    </dsp:sp>
    <dsp:sp modelId="{1E7000AF-84E1-45BE-AB01-24C788DF343C}">
      <dsp:nvSpPr>
        <dsp:cNvPr id="0" name=""/>
        <dsp:cNvSpPr/>
      </dsp:nvSpPr>
      <dsp:spPr>
        <a:xfrm>
          <a:off x="1893432" y="1953676"/>
          <a:ext cx="363849" cy="425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400" kern="1200"/>
        </a:p>
      </dsp:txBody>
      <dsp:txXfrm>
        <a:off x="1893432" y="2038803"/>
        <a:ext cx="254694" cy="255380"/>
      </dsp:txXfrm>
    </dsp:sp>
    <dsp:sp modelId="{2A74A91A-6757-41B4-8514-FE4B1A07C47A}">
      <dsp:nvSpPr>
        <dsp:cNvPr id="0" name=""/>
        <dsp:cNvSpPr/>
      </dsp:nvSpPr>
      <dsp:spPr>
        <a:xfrm>
          <a:off x="2408313" y="1177591"/>
          <a:ext cx="1716269" cy="197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Legal </a:t>
          </a:r>
          <a:endParaRPr lang="en-ZA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kern="1200" dirty="0"/>
            <a:t>Legislations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Mandates and conflicts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ZA" sz="1400" kern="1200" dirty="0"/>
        </a:p>
      </dsp:txBody>
      <dsp:txXfrm>
        <a:off x="2458581" y="1227859"/>
        <a:ext cx="1615733" cy="1877268"/>
      </dsp:txXfrm>
    </dsp:sp>
    <dsp:sp modelId="{1553E41F-91CC-49E3-9613-F1D00D1F11E3}">
      <dsp:nvSpPr>
        <dsp:cNvPr id="0" name=""/>
        <dsp:cNvSpPr/>
      </dsp:nvSpPr>
      <dsp:spPr>
        <a:xfrm>
          <a:off x="4296209" y="1953676"/>
          <a:ext cx="363849" cy="425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400" kern="1200"/>
        </a:p>
      </dsp:txBody>
      <dsp:txXfrm>
        <a:off x="4296209" y="2038803"/>
        <a:ext cx="254694" cy="255380"/>
      </dsp:txXfrm>
    </dsp:sp>
    <dsp:sp modelId="{04792274-0131-4AB0-9AD5-F8A9400ADF28}">
      <dsp:nvSpPr>
        <dsp:cNvPr id="0" name=""/>
        <dsp:cNvSpPr/>
      </dsp:nvSpPr>
      <dsp:spPr>
        <a:xfrm>
          <a:off x="4811090" y="1177591"/>
          <a:ext cx="1716269" cy="197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Environment </a:t>
          </a:r>
          <a:endParaRPr lang="en-ZA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Climate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Demographic issues</a:t>
          </a:r>
          <a:endParaRPr lang="en-ZA" sz="1400" kern="1200" dirty="0"/>
        </a:p>
      </dsp:txBody>
      <dsp:txXfrm>
        <a:off x="4861358" y="1227859"/>
        <a:ext cx="1615733" cy="1877268"/>
      </dsp:txXfrm>
    </dsp:sp>
    <dsp:sp modelId="{1ECEE8D4-46CC-48B6-B337-29D922244A20}">
      <dsp:nvSpPr>
        <dsp:cNvPr id="0" name=""/>
        <dsp:cNvSpPr/>
      </dsp:nvSpPr>
      <dsp:spPr>
        <a:xfrm>
          <a:off x="6698986" y="1953676"/>
          <a:ext cx="363849" cy="425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400" kern="1200"/>
        </a:p>
      </dsp:txBody>
      <dsp:txXfrm>
        <a:off x="6698986" y="2038803"/>
        <a:ext cx="254694" cy="255380"/>
      </dsp:txXfrm>
    </dsp:sp>
    <dsp:sp modelId="{C9BCF559-03E2-47F0-AE0C-19CC2BDA2633}">
      <dsp:nvSpPr>
        <dsp:cNvPr id="0" name=""/>
        <dsp:cNvSpPr/>
      </dsp:nvSpPr>
      <dsp:spPr>
        <a:xfrm>
          <a:off x="7213867" y="1177591"/>
          <a:ext cx="1716269" cy="197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Economics</a:t>
          </a:r>
          <a:endParaRPr lang="en-ZA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Water pricing</a:t>
          </a:r>
          <a:endParaRPr lang="en-ZA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Payment for services </a:t>
          </a:r>
          <a:endParaRPr lang="en-ZA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Investment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kern="1200" dirty="0"/>
            <a:t>GDP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kern="1200" dirty="0"/>
            <a:t>Inflations</a:t>
          </a:r>
        </a:p>
      </dsp:txBody>
      <dsp:txXfrm>
        <a:off x="7264135" y="1227859"/>
        <a:ext cx="1615733" cy="1877268"/>
      </dsp:txXfrm>
    </dsp:sp>
    <dsp:sp modelId="{3868ED90-72FB-4FFC-B7BF-BB910200C93A}">
      <dsp:nvSpPr>
        <dsp:cNvPr id="0" name=""/>
        <dsp:cNvSpPr/>
      </dsp:nvSpPr>
      <dsp:spPr>
        <a:xfrm>
          <a:off x="9103147" y="1953676"/>
          <a:ext cx="366783" cy="425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400" kern="1200"/>
        </a:p>
      </dsp:txBody>
      <dsp:txXfrm>
        <a:off x="9103147" y="2038803"/>
        <a:ext cx="256748" cy="255380"/>
      </dsp:txXfrm>
    </dsp:sp>
    <dsp:sp modelId="{3DF075B6-F9B5-4164-89B6-BCF8B14BBFEF}">
      <dsp:nvSpPr>
        <dsp:cNvPr id="0" name=""/>
        <dsp:cNvSpPr/>
      </dsp:nvSpPr>
      <dsp:spPr>
        <a:xfrm>
          <a:off x="9622180" y="1177591"/>
          <a:ext cx="1716269" cy="197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Society</a:t>
          </a:r>
          <a:endParaRPr lang="en-ZA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Demographic variables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Equity and transformation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Poverty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400" kern="1200" dirty="0"/>
            <a:t>Skills and competency</a:t>
          </a:r>
        </a:p>
      </dsp:txBody>
      <dsp:txXfrm>
        <a:off x="9672448" y="1227859"/>
        <a:ext cx="1615733" cy="1877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7D72-8AA6-4CC9-9934-F3B28FBE0A55}">
      <dsp:nvSpPr>
        <dsp:cNvPr id="0" name=""/>
        <dsp:cNvSpPr/>
      </dsp:nvSpPr>
      <dsp:spPr>
        <a:xfrm>
          <a:off x="0" y="574"/>
          <a:ext cx="66652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46C19-87E4-486A-AD65-91FE12C38020}">
      <dsp:nvSpPr>
        <dsp:cNvPr id="0" name=""/>
        <dsp:cNvSpPr/>
      </dsp:nvSpPr>
      <dsp:spPr>
        <a:xfrm>
          <a:off x="0" y="574"/>
          <a:ext cx="6665203" cy="940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Climate Change </a:t>
          </a:r>
          <a:endParaRPr lang="en-ZA" sz="2800" kern="1200"/>
        </a:p>
      </dsp:txBody>
      <dsp:txXfrm>
        <a:off x="0" y="574"/>
        <a:ext cx="6665203" cy="940476"/>
      </dsp:txXfrm>
    </dsp:sp>
    <dsp:sp modelId="{583FEDC1-7923-422A-9B34-2161C22C8020}">
      <dsp:nvSpPr>
        <dsp:cNvPr id="0" name=""/>
        <dsp:cNvSpPr/>
      </dsp:nvSpPr>
      <dsp:spPr>
        <a:xfrm>
          <a:off x="0" y="941050"/>
          <a:ext cx="66652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45B3F-1F13-43AE-80DA-5D00376E15B2}">
      <dsp:nvSpPr>
        <dsp:cNvPr id="0" name=""/>
        <dsp:cNvSpPr/>
      </dsp:nvSpPr>
      <dsp:spPr>
        <a:xfrm>
          <a:off x="0" y="941050"/>
          <a:ext cx="6665203" cy="940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4</a:t>
          </a:r>
          <a:r>
            <a:rPr lang="en-US" sz="2800" kern="1200" baseline="30000" dirty="0"/>
            <a:t>th</a:t>
          </a:r>
          <a:r>
            <a:rPr lang="en-US" sz="2800" kern="1200" dirty="0"/>
            <a:t> Industrial Revolution</a:t>
          </a:r>
          <a:endParaRPr lang="en-ZA" sz="2800" kern="1200" dirty="0"/>
        </a:p>
      </dsp:txBody>
      <dsp:txXfrm>
        <a:off x="0" y="941050"/>
        <a:ext cx="6665203" cy="940476"/>
      </dsp:txXfrm>
    </dsp:sp>
    <dsp:sp modelId="{99390855-80F8-4C3A-A2A8-53D16A0FFB72}">
      <dsp:nvSpPr>
        <dsp:cNvPr id="0" name=""/>
        <dsp:cNvSpPr/>
      </dsp:nvSpPr>
      <dsp:spPr>
        <a:xfrm>
          <a:off x="0" y="1881527"/>
          <a:ext cx="66652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6B528-B0B2-468E-8650-EEE6667DC9EB}">
      <dsp:nvSpPr>
        <dsp:cNvPr id="0" name=""/>
        <dsp:cNvSpPr/>
      </dsp:nvSpPr>
      <dsp:spPr>
        <a:xfrm>
          <a:off x="0" y="1881527"/>
          <a:ext cx="6665203" cy="940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Demographic Change</a:t>
          </a:r>
          <a:endParaRPr lang="en-ZA" sz="2800" kern="1200" dirty="0"/>
        </a:p>
      </dsp:txBody>
      <dsp:txXfrm>
        <a:off x="0" y="1881527"/>
        <a:ext cx="6665203" cy="940476"/>
      </dsp:txXfrm>
    </dsp:sp>
    <dsp:sp modelId="{021C3F7F-C49A-4104-957B-E6AC20D1F63E}">
      <dsp:nvSpPr>
        <dsp:cNvPr id="0" name=""/>
        <dsp:cNvSpPr/>
      </dsp:nvSpPr>
      <dsp:spPr>
        <a:xfrm>
          <a:off x="0" y="2822004"/>
          <a:ext cx="66652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FC553-12CE-4E8F-B73C-9CEEFC652387}">
      <dsp:nvSpPr>
        <dsp:cNvPr id="0" name=""/>
        <dsp:cNvSpPr/>
      </dsp:nvSpPr>
      <dsp:spPr>
        <a:xfrm>
          <a:off x="0" y="2822004"/>
          <a:ext cx="6665203" cy="940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State of Water</a:t>
          </a:r>
          <a:endParaRPr lang="en-ZA" sz="2800" kern="1200"/>
        </a:p>
      </dsp:txBody>
      <dsp:txXfrm>
        <a:off x="0" y="2822004"/>
        <a:ext cx="6665203" cy="940476"/>
      </dsp:txXfrm>
    </dsp:sp>
    <dsp:sp modelId="{8F826CC5-D471-4264-A789-E492C605376E}">
      <dsp:nvSpPr>
        <dsp:cNvPr id="0" name=""/>
        <dsp:cNvSpPr/>
      </dsp:nvSpPr>
      <dsp:spPr>
        <a:xfrm>
          <a:off x="0" y="3762481"/>
          <a:ext cx="66652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9AA3E-0F01-4754-92AC-0E242BE70773}">
      <dsp:nvSpPr>
        <dsp:cNvPr id="0" name=""/>
        <dsp:cNvSpPr/>
      </dsp:nvSpPr>
      <dsp:spPr>
        <a:xfrm>
          <a:off x="0" y="3762481"/>
          <a:ext cx="6665203" cy="940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South African Economy </a:t>
          </a:r>
          <a:endParaRPr lang="en-ZA" sz="2800" kern="1200" dirty="0"/>
        </a:p>
      </dsp:txBody>
      <dsp:txXfrm>
        <a:off x="0" y="3762481"/>
        <a:ext cx="6665203" cy="940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CB77B-932F-4F7A-B4F1-EEC7D7D65059}">
      <dsp:nvSpPr>
        <dsp:cNvPr id="0" name=""/>
        <dsp:cNvSpPr/>
      </dsp:nvSpPr>
      <dsp:spPr>
        <a:xfrm>
          <a:off x="5252575" y="1586"/>
          <a:ext cx="1300469" cy="845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MP Province</a:t>
          </a:r>
          <a:endParaRPr lang="en-ZA" sz="2000" b="1" kern="1200" dirty="0"/>
        </a:p>
      </dsp:txBody>
      <dsp:txXfrm>
        <a:off x="5293839" y="42850"/>
        <a:ext cx="1217941" cy="762776"/>
      </dsp:txXfrm>
    </dsp:sp>
    <dsp:sp modelId="{0E3E4A37-4774-4679-8AB7-61E45E9C297A}">
      <dsp:nvSpPr>
        <dsp:cNvPr id="0" name=""/>
        <dsp:cNvSpPr/>
      </dsp:nvSpPr>
      <dsp:spPr>
        <a:xfrm>
          <a:off x="3488289" y="424238"/>
          <a:ext cx="4829041" cy="4829041"/>
        </a:xfrm>
        <a:custGeom>
          <a:avLst/>
          <a:gdLst/>
          <a:ahLst/>
          <a:cxnLst/>
          <a:rect l="0" t="0" r="0" b="0"/>
          <a:pathLst>
            <a:path>
              <a:moveTo>
                <a:pt x="3235394" y="143821"/>
              </a:moveTo>
              <a:arcTo wR="2414520" hR="2414520" stAng="17392517" swAng="7728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7BBCE-F9F5-4F0E-9487-9F6DF49D228E}">
      <dsp:nvSpPr>
        <dsp:cNvPr id="0" name=""/>
        <dsp:cNvSpPr/>
      </dsp:nvSpPr>
      <dsp:spPr>
        <a:xfrm>
          <a:off x="7140324" y="910678"/>
          <a:ext cx="1300469" cy="845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SALGA</a:t>
          </a:r>
          <a:endParaRPr lang="en-ZA" sz="2000" b="1" kern="1200" dirty="0"/>
        </a:p>
      </dsp:txBody>
      <dsp:txXfrm>
        <a:off x="7181588" y="951942"/>
        <a:ext cx="1217941" cy="762776"/>
      </dsp:txXfrm>
    </dsp:sp>
    <dsp:sp modelId="{975934C1-2E94-4165-95BA-167110546A2F}">
      <dsp:nvSpPr>
        <dsp:cNvPr id="0" name=""/>
        <dsp:cNvSpPr/>
      </dsp:nvSpPr>
      <dsp:spPr>
        <a:xfrm>
          <a:off x="3735984" y="818001"/>
          <a:ext cx="4829041" cy="4829041"/>
        </a:xfrm>
        <a:custGeom>
          <a:avLst/>
          <a:gdLst/>
          <a:ahLst/>
          <a:cxnLst/>
          <a:rect l="0" t="0" r="0" b="0"/>
          <a:pathLst>
            <a:path>
              <a:moveTo>
                <a:pt x="4473089" y="1152693"/>
              </a:moveTo>
              <a:arcTo wR="2414520" hR="2414520" stAng="19709593" swAng="1138135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2B11C4-30D6-4193-B0D4-808B327B2938}">
      <dsp:nvSpPr>
        <dsp:cNvPr id="0" name=""/>
        <dsp:cNvSpPr/>
      </dsp:nvSpPr>
      <dsp:spPr>
        <a:xfrm>
          <a:off x="7845439" y="2965689"/>
          <a:ext cx="1300469" cy="845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COGHSTA</a:t>
          </a:r>
          <a:endParaRPr lang="en-ZA" sz="2000" b="1" kern="1200"/>
        </a:p>
      </dsp:txBody>
      <dsp:txXfrm>
        <a:off x="7886703" y="3006953"/>
        <a:ext cx="1217941" cy="762776"/>
      </dsp:txXfrm>
    </dsp:sp>
    <dsp:sp modelId="{46A8C911-ADE7-4F36-AA5F-DE991C142EDA}">
      <dsp:nvSpPr>
        <dsp:cNvPr id="0" name=""/>
        <dsp:cNvSpPr/>
      </dsp:nvSpPr>
      <dsp:spPr>
        <a:xfrm>
          <a:off x="3916711" y="100573"/>
          <a:ext cx="4829041" cy="4829041"/>
        </a:xfrm>
        <a:custGeom>
          <a:avLst/>
          <a:gdLst/>
          <a:ahLst/>
          <a:cxnLst/>
          <a:rect l="0" t="0" r="0" b="0"/>
          <a:pathLst>
            <a:path>
              <a:moveTo>
                <a:pt x="4322839" y="3893787"/>
              </a:moveTo>
              <a:arcTo wR="2414520" hR="2414520" stAng="2266901" swAng="972607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FB93F-C55F-4BA0-945E-09CE69F84B59}">
      <dsp:nvSpPr>
        <dsp:cNvPr id="0" name=""/>
        <dsp:cNvSpPr/>
      </dsp:nvSpPr>
      <dsp:spPr>
        <a:xfrm>
          <a:off x="6300197" y="4591515"/>
          <a:ext cx="1300469" cy="845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DWS regional</a:t>
          </a:r>
          <a:endParaRPr lang="en-ZA" sz="2000" b="1" kern="1200"/>
        </a:p>
      </dsp:txBody>
      <dsp:txXfrm>
        <a:off x="6341461" y="4632779"/>
        <a:ext cx="1217941" cy="762776"/>
      </dsp:txXfrm>
    </dsp:sp>
    <dsp:sp modelId="{2CC5401B-E1D5-454E-BEEA-526098F5C44D}">
      <dsp:nvSpPr>
        <dsp:cNvPr id="0" name=""/>
        <dsp:cNvSpPr/>
      </dsp:nvSpPr>
      <dsp:spPr>
        <a:xfrm>
          <a:off x="3488289" y="424238"/>
          <a:ext cx="4829041" cy="4829041"/>
        </a:xfrm>
        <a:custGeom>
          <a:avLst/>
          <a:gdLst/>
          <a:ahLst/>
          <a:cxnLst/>
          <a:rect l="0" t="0" r="0" b="0"/>
          <a:pathLst>
            <a:path>
              <a:moveTo>
                <a:pt x="2654373" y="4817099"/>
              </a:moveTo>
              <a:arcTo wR="2414520" hR="2414520" stAng="5057939" swAng="684122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CC38D-50AC-403A-BBC0-AB23EBA67787}">
      <dsp:nvSpPr>
        <dsp:cNvPr id="0" name=""/>
        <dsp:cNvSpPr/>
      </dsp:nvSpPr>
      <dsp:spPr>
        <a:xfrm>
          <a:off x="4204954" y="4591515"/>
          <a:ext cx="1300469" cy="845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UMP</a:t>
          </a:r>
          <a:endParaRPr lang="en-ZA" sz="2000" b="1" kern="1200" dirty="0"/>
        </a:p>
      </dsp:txBody>
      <dsp:txXfrm>
        <a:off x="4246218" y="4632779"/>
        <a:ext cx="1217941" cy="762776"/>
      </dsp:txXfrm>
    </dsp:sp>
    <dsp:sp modelId="{FB78DBDC-491A-43AA-844C-2317AF53282E}">
      <dsp:nvSpPr>
        <dsp:cNvPr id="0" name=""/>
        <dsp:cNvSpPr/>
      </dsp:nvSpPr>
      <dsp:spPr>
        <a:xfrm>
          <a:off x="3488289" y="424238"/>
          <a:ext cx="4829041" cy="4829041"/>
        </a:xfrm>
        <a:custGeom>
          <a:avLst/>
          <a:gdLst/>
          <a:ahLst/>
          <a:cxnLst/>
          <a:rect l="0" t="0" r="0" b="0"/>
          <a:pathLst>
            <a:path>
              <a:moveTo>
                <a:pt x="618859" y="4028680"/>
              </a:moveTo>
              <a:arcTo wR="2414520" hR="2414520" stAng="8282816" swAng="836059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5BD72-DCDC-4E77-9837-9C8DB1B3F230}">
      <dsp:nvSpPr>
        <dsp:cNvPr id="0" name=""/>
        <dsp:cNvSpPr/>
      </dsp:nvSpPr>
      <dsp:spPr>
        <a:xfrm>
          <a:off x="2748817" y="2953388"/>
          <a:ext cx="1600019" cy="845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Agriculture</a:t>
          </a:r>
          <a:endParaRPr lang="en-ZA" sz="2000" b="1" kern="1200" dirty="0"/>
        </a:p>
      </dsp:txBody>
      <dsp:txXfrm>
        <a:off x="2790081" y="2994652"/>
        <a:ext cx="1517491" cy="762776"/>
      </dsp:txXfrm>
    </dsp:sp>
    <dsp:sp modelId="{62398334-8EFF-4BCB-978B-105B1D959C35}">
      <dsp:nvSpPr>
        <dsp:cNvPr id="0" name=""/>
        <dsp:cNvSpPr/>
      </dsp:nvSpPr>
      <dsp:spPr>
        <a:xfrm>
          <a:off x="3488289" y="424238"/>
          <a:ext cx="4829041" cy="4829041"/>
        </a:xfrm>
        <a:custGeom>
          <a:avLst/>
          <a:gdLst/>
          <a:ahLst/>
          <a:cxnLst/>
          <a:rect l="0" t="0" r="0" b="0"/>
          <a:pathLst>
            <a:path>
              <a:moveTo>
                <a:pt x="3505" y="2284459"/>
              </a:moveTo>
              <a:arcTo wR="2414520" hR="2414520" stAng="10985268" swAng="106482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6DAB5-EFA3-4F17-BC04-F5E2AA8C28B5}">
      <dsp:nvSpPr>
        <dsp:cNvPr id="0" name=""/>
        <dsp:cNvSpPr/>
      </dsp:nvSpPr>
      <dsp:spPr>
        <a:xfrm>
          <a:off x="3364827" y="910678"/>
          <a:ext cx="1300469" cy="8453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Industry/ Mining</a:t>
          </a:r>
          <a:endParaRPr lang="en-ZA" sz="2000" b="1" kern="1200"/>
        </a:p>
      </dsp:txBody>
      <dsp:txXfrm>
        <a:off x="3406091" y="951942"/>
        <a:ext cx="1217941" cy="762776"/>
      </dsp:txXfrm>
    </dsp:sp>
    <dsp:sp modelId="{F4D125CC-A4C8-43C5-AA84-A978C6BA9F2A}">
      <dsp:nvSpPr>
        <dsp:cNvPr id="0" name=""/>
        <dsp:cNvSpPr/>
      </dsp:nvSpPr>
      <dsp:spPr>
        <a:xfrm>
          <a:off x="3488289" y="424238"/>
          <a:ext cx="4829041" cy="4829041"/>
        </a:xfrm>
        <a:custGeom>
          <a:avLst/>
          <a:gdLst/>
          <a:ahLst/>
          <a:cxnLst/>
          <a:rect l="0" t="0" r="0" b="0"/>
          <a:pathLst>
            <a:path>
              <a:moveTo>
                <a:pt x="1108081" y="383972"/>
              </a:moveTo>
              <a:arcTo wR="2414520" hR="2414520" stAng="14234585" swAng="7728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1CB99-3635-430B-89B1-3961339D8876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C719C-C701-4019-B55B-D5867B00A88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361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52D2A-0CF2-D282-0D50-7ABB94B91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158" y="2942952"/>
            <a:ext cx="5580992" cy="1650125"/>
          </a:xfrm>
        </p:spPr>
        <p:txBody>
          <a:bodyPr/>
          <a:lstStyle>
            <a:lvl1pPr algn="ctr">
              <a:defRPr>
                <a:solidFill>
                  <a:srgbClr val="F4ED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36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321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7869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666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7247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558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34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661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52584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F20B0FEB-30D3-D9DA-A197-64AC897ED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2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1DF48A-E65A-C61C-1DFC-B799F539C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16A25-8F66-14D3-63A0-B1E33CCD2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35A74-0541-13E4-5A79-537C4E9A5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A52D-81C9-4C79-91B1-FF78C72D316B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057F7-40CF-244E-61DF-B9D49D3E9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7643B-DF7D-8435-4EFF-71E0BBF2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A745-17B3-4EC1-9699-5FD566010C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157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16EF77A-8C4A-8A92-CBD0-EB08DA9A8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34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black and white pattern&#10;&#10;Description automatically generated with medium confidence">
            <a:extLst>
              <a:ext uri="{FF2B5EF4-FFF2-40B4-BE49-F238E27FC236}">
                <a16:creationId xmlns:a16="http://schemas.microsoft.com/office/drawing/2014/main" id="{774BF40D-7F9B-A75A-B435-B055358566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9607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8102A-40BC-4908-4368-5DCDF771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A52D-81C9-4C79-91B1-FF78C72D316B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156DF-2C82-A303-F6EE-1FDC986D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CF34A-CA57-1B7C-72E3-264EA606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FA745-17B3-4EC1-9699-5FD566010C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255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84BF3-2396-1518-E7D1-802EE556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4098B-910A-5D65-2EA2-3E40A8980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CF5D-C6C9-49F2-A27C-AB678F025848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E6A9C-BB9D-D06A-BDC1-B4F8A83F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C3992-6475-EB05-CA66-3CA3884E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4403-EA04-4625-9EFF-722B915A24F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1973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3B5E-2C3E-FBFE-2D19-9C9F5750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8C1C6-CB55-BFC8-6B8A-7BE09912E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B8A39-47B5-DC42-D287-C34DA6BF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03FF-4EB4-4326-AFAC-A92F6BFB6427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CA47A-A9B1-C416-DFC5-DA54D2FA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7C990-7471-A512-2FA7-8A7506D9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85AB3-34F2-405A-B30B-3B6D2836C8A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6411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971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8474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1564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2008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869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8330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55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700B0C-43E1-4881-E7A6-F3FFD44F9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490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3882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1142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0063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5340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13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67444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173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9103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8219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00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C4483C-DFFB-54F3-A9EA-DD57145B3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3451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7061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7490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2176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2449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4509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5858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5659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4283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83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8700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5539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21DAE0CE-97CE-7068-EDE5-0CB9754E8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46263-A658-6502-8922-BFB8AF50C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F1039-53BE-FF75-CE22-346366785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CB8AB-CCFA-66EC-BAFD-9154EE8D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421D-FEA3-692B-BB51-3AB6EFDD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0F53A-7647-F604-B701-D536A9484F7B}"/>
              </a:ext>
            </a:extLst>
          </p:cNvPr>
          <p:cNvSpPr txBox="1"/>
          <p:nvPr userDrawn="1"/>
        </p:nvSpPr>
        <p:spPr>
          <a:xfrm>
            <a:off x="251604" y="6398310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>
                <a:solidFill>
                  <a:schemeClr val="accent1">
                    <a:lumMod val="75000"/>
                  </a:schemeClr>
                </a:solidFill>
              </a:rPr>
              <a:t>INSPIRING WATER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265886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D750106-9F2B-8257-028A-7AC6EDEA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E94E9-1A19-45D9-2396-3A9A9292F353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5AAF3-949C-A2C3-6BBC-33EC0D6C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A4C0-BFCA-69D5-3B27-1BB8968C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8CF11-08F1-0418-24A5-571D6231C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93361-EDA4-BAD2-347A-1ABE8560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4270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C074-B042-964B-0697-448D1AF5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C20B-23F4-2F9D-5E7C-88E2C05B5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D3AA4-B90A-A597-73BB-B3E16ABB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B5CC-35B1-0E8E-A8E7-C2C0DEC7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4D2A4-50EC-013A-81AC-1C3667CA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81436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09A6601-CC14-7E79-11C1-226F88F94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01C1F-48B8-9577-525F-66DF7F1D7CCA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54FBD-D821-C71E-B149-E316025D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4096-D8EC-A614-B28F-FED814D39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F8CCF-1F58-678E-5069-517F4536E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80525-EEBB-F8FC-47F5-09DAB764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62FC9-67BE-2EC2-4016-9A0F3446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1271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39BC-EAD7-F701-B88A-815EB561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5EC2A-7DFC-AA9A-DFCA-FBD20D92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97C78-4307-2742-7D99-C883DDCF9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F6D92-9EE1-CA8A-CD9B-454BDBBC3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4DCE2-D6C8-1A91-2DBD-259E28F6F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82457-2D50-3882-18AA-D8420407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6F22C-E0BE-ADEC-632A-07FB690A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BA71A-36FC-39C9-E649-BBBD9308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0260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7F13499-09C4-0DEE-CDC4-336EEB732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0DDE27-9C88-8E28-CA25-7E5D26CEA103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21CD2-27ED-46DE-7659-108C3B06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21149-26BE-A4D4-9E95-9A79B996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E3EF0-7188-0AFB-5864-B0A481B2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8767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1D0F9F9-D533-5868-0316-2A2AD3655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473E2-E7D2-85B6-A96A-D2AC46D98E97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4002733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2F82-5BA0-B40A-FA97-C825D7CE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F0326-ADDA-217C-2FB8-78AEDCBD7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2B3CA-3589-6AE1-F216-5178C8A4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5A768-4BC4-A6C8-3E80-D3BB508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1B826-7AC4-AE6F-8E05-17B75263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2D97F-D6F2-379C-EAA3-9E03FDF7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5569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648A-F49E-9C1E-0E7D-8ADE049B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FB1FC1-AE39-7D6A-C593-6A9016EEF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46B87-BFFD-0C37-6A9A-420ADD62A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5A25C-629D-8632-27BD-44AC6EA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46C28-73F0-2CD6-A54F-A4B25713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49D56-1445-3114-9A22-6E74C653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7270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FE19-F786-8423-D404-24EE13D2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7C185-D833-D679-917C-D75491216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C155-D2F1-5CD1-979A-337F500B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E2DB9-308D-406D-39BF-7D516F78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C25D2-AC80-B451-5267-0ECCC75E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236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6613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BFA81-E26D-4AB1-14F2-180A4EDEA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056FF-8A6B-A493-D955-80B97F306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DFD9A-5606-F536-E54D-69F2B84C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B028-E8B2-3C9E-525C-DD1EEE62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DC58-A8EF-ADCC-54BB-446A0A71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9862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89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300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601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303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FF7A24-32D3-4EB6-71C6-2C5C1CEB7A1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875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705" r:id="rId19"/>
    <p:sldLayoutId id="2147483706" r:id="rId20"/>
    <p:sldLayoutId id="2147483707" r:id="rId21"/>
    <p:sldLayoutId id="214748370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E5E84A7-A92A-DE73-9E7A-969600A67F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770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97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F79262C-DEBB-9545-ECAF-275C25F213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0" y="6338428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66606" y="6357151"/>
            <a:ext cx="412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0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67F57-16DF-2B99-FDF6-36A09F7D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39E69-7B2E-D834-CB85-9BDE58FA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06338-DBE7-856B-694C-B5F7A5450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74BB3-2D86-609B-59D6-2315E1A03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6BFC-E50F-8A47-DCDC-62EDAA9F1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78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E3898-1AF9-EA4A-9295-3A7C0FBF9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136"/>
            <a:ext cx="12192000" cy="1222872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</a:rPr>
              <a:t>Water RDI Interventions &amp;  Stakeholder Engagement: </a:t>
            </a:r>
            <a:r>
              <a:rPr lang="en-US" sz="3200" b="1" dirty="0">
                <a:latin typeface="Arial" panose="020B0604020202020204" pitchFamily="34" charset="0"/>
              </a:rPr>
              <a:t>Mpumalanga Province</a:t>
            </a:r>
            <a:endParaRPr lang="en-US" sz="4000" b="1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E6C79-6561-D698-0E74-81983A8259F7}"/>
              </a:ext>
            </a:extLst>
          </p:cNvPr>
          <p:cNvSpPr txBox="1"/>
          <p:nvPr/>
        </p:nvSpPr>
        <p:spPr>
          <a:xfrm>
            <a:off x="2966536" y="5931460"/>
            <a:ext cx="7300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Water Research Commission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FB574-F3C9-8223-CB77-AA1396C818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573" y="209321"/>
            <a:ext cx="11545677" cy="562962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ZA" sz="3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1. Building Expertise and Knowledge in Mpumalanga </a:t>
            </a:r>
            <a:endParaRPr lang="en-ZA" sz="3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</a:t>
            </a:r>
            <a:r>
              <a:rPr lang="en-ZA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University of Mpumalanga 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seen as a </a:t>
            </a:r>
            <a:r>
              <a:rPr lang="en-ZA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catalytic partner 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the province.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WRC will enter into an </a:t>
            </a:r>
            <a:r>
              <a:rPr lang="en-ZA" sz="20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MoU with UMP 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build a plan </a:t>
            </a:r>
            <a:r>
              <a:rPr lang="en-ZA" sz="20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the 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province through </a:t>
            </a:r>
            <a:r>
              <a:rPr lang="en-ZA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specific </a:t>
            </a:r>
            <a:r>
              <a:rPr lang="en-ZA" sz="20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en-ZA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rograms &amp; </a:t>
            </a:r>
            <a:r>
              <a:rPr lang="en-ZA" sz="20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en-ZA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rojects 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that are directly </a:t>
            </a:r>
            <a:r>
              <a:rPr lang="en-ZA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needed by the stakeholders.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see UMP being the </a:t>
            </a:r>
            <a:r>
              <a:rPr lang="en-ZA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academic centre 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that is immersed in </a:t>
            </a:r>
            <a:r>
              <a:rPr lang="en-ZA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solving the issues 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 the sector in the province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while  also </a:t>
            </a:r>
            <a:r>
              <a:rPr lang="en-ZA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building its </a:t>
            </a:r>
            <a:r>
              <a:rPr lang="en-ZA" sz="2000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expertise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position (</a:t>
            </a:r>
            <a:r>
              <a:rPr lang="en-ZA" sz="2000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presence)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n-ZA" sz="2000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research capacity 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around water related matters. </a:t>
            </a:r>
          </a:p>
          <a:p>
            <a:pPr marL="0" indent="0"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83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9FE1-DC4F-B043-2D8F-186AB4FDB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18" y="305680"/>
            <a:ext cx="11975335" cy="57205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ZA" sz="4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2. Strengthening Water Resources Management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ZA" sz="4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Mpumalanga has </a:t>
            </a:r>
            <a:r>
              <a:rPr lang="en-ZA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 large rivers: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Usutu, Crocodile, the Sabie-Sand and the Komati.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ZA" sz="2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Most of these </a:t>
            </a:r>
            <a:r>
              <a:rPr lang="en-ZA" sz="2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rivers </a:t>
            </a:r>
            <a:r>
              <a:rPr lang="en-ZA" sz="28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are</a:t>
            </a:r>
            <a:r>
              <a:rPr lang="en-ZA" sz="2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considered stressed</a:t>
            </a:r>
            <a:r>
              <a:rPr lang="en-ZA" sz="2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ZA" sz="2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WRC is currently considering </a:t>
            </a:r>
            <a:r>
              <a:rPr lang="en-ZA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setting up a programme for all the CMA’s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whereby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ZA" sz="28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en-ZA" sz="2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essons </a:t>
            </a:r>
            <a:r>
              <a:rPr lang="en-ZA" sz="2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ZA" sz="2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new knowledge </a:t>
            </a:r>
            <a:r>
              <a:rPr lang="en-ZA" sz="2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will be</a:t>
            </a:r>
            <a:r>
              <a:rPr lang="en-ZA" sz="2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shared amongst the </a:t>
            </a:r>
            <a:r>
              <a:rPr lang="en-ZA" sz="2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Established &amp; New CMAs</a:t>
            </a:r>
            <a:r>
              <a:rPr lang="en-ZA" sz="2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1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CE0F1-BCD3-1898-8C90-BDE96B138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219" y="77118"/>
            <a:ext cx="11799065" cy="589402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ZA" sz="3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3. Supporting &amp; Improving </a:t>
            </a:r>
            <a:r>
              <a:rPr lang="en-ZA" sz="3000" b="1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Water Services Practices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ZA" u="sng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 </a:t>
            </a:r>
            <a:r>
              <a:rPr lang="en-ZA" sz="2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non revenue water (</a:t>
            </a:r>
            <a:r>
              <a:rPr lang="en-ZA" sz="2600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 Drop</a:t>
            </a:r>
            <a:r>
              <a:rPr lang="en-ZA" sz="2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poor </a:t>
            </a:r>
            <a:r>
              <a:rPr lang="en-ZA" sz="2600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green drop</a:t>
            </a:r>
            <a:r>
              <a:rPr lang="en-ZA" sz="2600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ZA" sz="2600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blue drop 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scores are common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ZA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WRC  offers knowledge and innovation support. 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ZA" sz="2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ZA" sz="2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WRC has partnerships 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with professional associations </a:t>
            </a:r>
            <a:r>
              <a:rPr lang="en-ZA" sz="2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such as 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ZA" sz="2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WISA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n-ZA" sz="2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IMESA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These partnerships will result in several </a:t>
            </a:r>
            <a:r>
              <a:rPr lang="en-ZA" sz="26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training opportunities 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the local municipalities in </a:t>
            </a:r>
            <a:r>
              <a:rPr lang="en-ZA" sz="26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MP.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ZA" sz="2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WRC in partnership with </a:t>
            </a:r>
            <a:r>
              <a:rPr lang="en-ZA" sz="2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Gates Foundation 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ZA" sz="2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DSI</a:t>
            </a:r>
            <a:r>
              <a:rPr lang="en-ZA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has developed a </a:t>
            </a:r>
            <a:r>
              <a:rPr lang="en-ZA" sz="2600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sanitation hub</a:t>
            </a:r>
            <a:r>
              <a:rPr lang="en-ZA" sz="2600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ZA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hub 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a Africa wide connectivity</a:t>
            </a:r>
            <a:r>
              <a:rPr lang="en-ZA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platform </a:t>
            </a:r>
            <a:r>
              <a:rPr lang="en-ZA" sz="2000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showcasing sanitation of the future</a:t>
            </a:r>
            <a:r>
              <a:rPr lang="en-ZA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000" dirty="0">
                <a:solidFill>
                  <a:srgbClr val="004A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knowledge solutions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policymakers, entrepreneurs, commercial partners and academics.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ZA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16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F150D-4F89-5084-BD30-982DB1C7EA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677" y="283646"/>
            <a:ext cx="11478658" cy="5235805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ZA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4. Driving WEF Nexus as Centre in MP </a:t>
            </a:r>
            <a:endParaRPr lang="en-ZA" sz="3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WRC can facilitate</a:t>
            </a:r>
            <a:r>
              <a:rPr lang="en-ZA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ZA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revision of licensing requirements</a:t>
            </a:r>
            <a:r>
              <a:rPr lang="en-ZA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ZA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enhance water use efficiency</a:t>
            </a:r>
            <a:r>
              <a:rPr lang="en-ZA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ZA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using its RDI products.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WRC intends to anchor</a:t>
            </a:r>
            <a:r>
              <a:rPr lang="en-ZA" b="1" kern="100" dirty="0">
                <a:solidFill>
                  <a:srgbClr val="004A9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WEF nexus 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UMP and the province to </a:t>
            </a:r>
            <a:r>
              <a:rPr lang="en-ZA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support actions 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around </a:t>
            </a:r>
            <a:r>
              <a:rPr lang="en-ZA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transboundary water management</a:t>
            </a:r>
            <a:r>
              <a:rPr lang="en-ZA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0"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3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FB8A-34DE-4950-D1D4-995950C3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52" y="349000"/>
            <a:ext cx="8185532" cy="608287"/>
          </a:xfrm>
        </p:spPr>
        <p:txBody>
          <a:bodyPr>
            <a:noAutofit/>
          </a:bodyPr>
          <a:lstStyle/>
          <a:p>
            <a:r>
              <a:rPr lang="en-ZA" sz="4800" b="1" dirty="0">
                <a:solidFill>
                  <a:srgbClr val="004A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EEB08-56C9-28A6-8712-E87DA0C7D1A4}"/>
              </a:ext>
            </a:extLst>
          </p:cNvPr>
          <p:cNvSpPr txBox="1">
            <a:spLocks/>
          </p:cNvSpPr>
          <p:nvPr/>
        </p:nvSpPr>
        <p:spPr>
          <a:xfrm>
            <a:off x="407752" y="1775811"/>
            <a:ext cx="10042534" cy="442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ZA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ZA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ZA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ZA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ZA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EAD70A-FB0B-2E73-5B66-1E175A8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10" y="1665906"/>
            <a:ext cx="10421958" cy="4010140"/>
          </a:xfrm>
        </p:spPr>
        <p:txBody>
          <a:bodyPr>
            <a:normAutofit/>
          </a:bodyPr>
          <a:lstStyle/>
          <a:p>
            <a:r>
              <a:rPr lang="en-US" sz="3600" dirty="0"/>
              <a:t>The WRC </a:t>
            </a:r>
            <a:r>
              <a:rPr lang="en-US" sz="3600" b="1" dirty="0">
                <a:solidFill>
                  <a:srgbClr val="0070C0"/>
                </a:solidFill>
              </a:rPr>
              <a:t>partners with its stakeholders </a:t>
            </a:r>
            <a:r>
              <a:rPr lang="en-US" sz="3600" dirty="0"/>
              <a:t>to advance impactful water RDI in South Africa.</a:t>
            </a:r>
          </a:p>
          <a:p>
            <a:r>
              <a:rPr lang="en-US" sz="3600" dirty="0"/>
              <a:t>Sustainability of the </a:t>
            </a:r>
            <a:r>
              <a:rPr lang="en-US" sz="3600" b="1" dirty="0">
                <a:solidFill>
                  <a:srgbClr val="004A98"/>
                </a:solidFill>
              </a:rPr>
              <a:t>water sector </a:t>
            </a:r>
            <a:r>
              <a:rPr lang="en-US" sz="3600" dirty="0"/>
              <a:t>and </a:t>
            </a:r>
            <a:r>
              <a:rPr lang="en-US" sz="3600" b="1" dirty="0">
                <a:solidFill>
                  <a:srgbClr val="004A98"/>
                </a:solidFill>
              </a:rPr>
              <a:t>STI sector </a:t>
            </a:r>
            <a:r>
              <a:rPr lang="en-US" sz="3600" dirty="0"/>
              <a:t>demands our collaborative partnerships.</a:t>
            </a:r>
          </a:p>
          <a:p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191725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828E8F-F360-25FA-15C6-64F05838C365}"/>
              </a:ext>
            </a:extLst>
          </p:cNvPr>
          <p:cNvSpPr txBox="1"/>
          <p:nvPr/>
        </p:nvSpPr>
        <p:spPr>
          <a:xfrm>
            <a:off x="5950292" y="3213036"/>
            <a:ext cx="477715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>
                <a:latin typeface="+mj-lt"/>
                <a:cs typeface="Arial" pitchFamily="34" charset="0"/>
              </a:rPr>
              <a:t>THANK YOU</a:t>
            </a:r>
            <a:endParaRPr lang="ko-KR" altLang="en-US" sz="5400" b="1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5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DD074-48A1-5363-B362-D091626B2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EDDEF3D-A441-6C4E-85E5-B0B67D32F8A8}"/>
              </a:ext>
            </a:extLst>
          </p:cNvPr>
          <p:cNvSpPr txBox="1"/>
          <p:nvPr/>
        </p:nvSpPr>
        <p:spPr>
          <a:xfrm>
            <a:off x="710674" y="312891"/>
            <a:ext cx="1119557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The Water RDI South Africa</a:t>
            </a:r>
            <a:endParaRPr lang="ko-KR" altLang="en-US" sz="48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921E90F-35E1-24EF-70A7-5F3808C27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305272"/>
              </p:ext>
            </p:extLst>
          </p:nvPr>
        </p:nvGraphicFramePr>
        <p:xfrm>
          <a:off x="567800" y="1123950"/>
          <a:ext cx="11338450" cy="433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8275E1F-F600-B966-083F-C666E4B72C73}"/>
              </a:ext>
            </a:extLst>
          </p:cNvPr>
          <p:cNvSpPr/>
          <p:nvPr/>
        </p:nvSpPr>
        <p:spPr>
          <a:xfrm>
            <a:off x="2460362" y="6150459"/>
            <a:ext cx="7439025" cy="4952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dirty="0">
                <a:solidFill>
                  <a:srgbClr val="FFFF00"/>
                </a:solidFill>
                <a:effectLst/>
                <a:latin typeface="Google Sans"/>
              </a:rPr>
              <a:t>Political, Economic, Social, Technological, Environmental, and Legal  (</a:t>
            </a:r>
            <a:r>
              <a:rPr lang="en-US" sz="1600" dirty="0">
                <a:solidFill>
                  <a:srgbClr val="FFFF00"/>
                </a:solidFill>
                <a:latin typeface="Google Sans"/>
              </a:rPr>
              <a:t>PESTEL) </a:t>
            </a:r>
            <a:r>
              <a:rPr lang="en-US" sz="1600" b="0" i="0" dirty="0">
                <a:solidFill>
                  <a:srgbClr val="FFFF00"/>
                </a:solidFill>
                <a:effectLst/>
                <a:latin typeface="Google Sans"/>
              </a:rPr>
              <a:t>factors</a:t>
            </a:r>
            <a:endParaRPr lang="en-ZA" sz="1600" dirty="0">
              <a:solidFill>
                <a:srgbClr val="FFFF00"/>
              </a:solidFill>
            </a:endParaRP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40CC7B83-946A-1058-25B9-1735D008BDFC}"/>
              </a:ext>
            </a:extLst>
          </p:cNvPr>
          <p:cNvSpPr/>
          <p:nvPr/>
        </p:nvSpPr>
        <p:spPr>
          <a:xfrm>
            <a:off x="1839817" y="4438649"/>
            <a:ext cx="9253443" cy="1018288"/>
          </a:xfrm>
          <a:prstGeom prst="striped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Tech/ Innovation Creation &amp; Use</a:t>
            </a:r>
            <a:endParaRPr lang="en-Z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DD074-48A1-5363-B362-D091626B2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EDDEF3D-A441-6C4E-85E5-B0B67D32F8A8}"/>
              </a:ext>
            </a:extLst>
          </p:cNvPr>
          <p:cNvSpPr txBox="1"/>
          <p:nvPr/>
        </p:nvSpPr>
        <p:spPr>
          <a:xfrm>
            <a:off x="723901" y="325374"/>
            <a:ext cx="1049655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Drivers of the WRC Strategy</a:t>
            </a:r>
            <a:endParaRPr lang="ko-KR" altLang="en-US" sz="44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0F843DF-99C3-B1C8-D7BE-F1BF2F7A1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741225"/>
              </p:ext>
            </p:extLst>
          </p:nvPr>
        </p:nvGraphicFramePr>
        <p:xfrm>
          <a:off x="1200839" y="1708285"/>
          <a:ext cx="6665204" cy="4703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F0687F8-7AE7-B99A-B05F-869CF58B2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892" y="1502153"/>
            <a:ext cx="1247230" cy="791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628B1-194B-AA08-141D-1755E91A8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9164" y="2535579"/>
            <a:ext cx="1004161" cy="1004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0317D-4DE2-F3AC-6D1D-C7F15B3F1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2822" y="4365671"/>
            <a:ext cx="1041370" cy="1064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17DF85-F572-BC1B-C4A8-D00A32B39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6513" y="5355847"/>
            <a:ext cx="916812" cy="916812"/>
          </a:xfrm>
          <a:prstGeom prst="rect">
            <a:avLst/>
          </a:prstGeom>
        </p:spPr>
      </p:pic>
      <p:pic>
        <p:nvPicPr>
          <p:cNvPr id="1026" name="Picture 2" descr="Demographic Change and Urbanization ...">
            <a:extLst>
              <a:ext uri="{FF2B5EF4-FFF2-40B4-BE49-F238E27FC236}">
                <a16:creationId xmlns:a16="http://schemas.microsoft.com/office/drawing/2014/main" id="{4FB7D559-1266-09AE-34B8-D69653C2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69" y="3573990"/>
            <a:ext cx="964498" cy="8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0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5A1B-4E3D-FFB4-B976-0D4DF0BE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66" y="86336"/>
            <a:ext cx="10077450" cy="7397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Outcome-based Water RDI Strategy</a:t>
            </a:r>
            <a:endParaRPr lang="en-ZA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C5BBC-A7C8-6018-073B-EFDF2C38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838"/>
            <a:ext cx="11876183" cy="46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FDDAC-750D-1514-839A-1FB556B74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77899" y="1087901"/>
            <a:ext cx="2842351" cy="336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Turning </a:t>
            </a:r>
            <a:r>
              <a:rPr lang="en-ZA" sz="3600" b="1" dirty="0">
                <a:solidFill>
                  <a:srgbClr val="C00000"/>
                </a:solidFill>
              </a:rPr>
              <a:t>ideas</a:t>
            </a:r>
            <a:r>
              <a:rPr lang="en-ZA" sz="3600" dirty="0"/>
              <a:t> (imaginations) into useful </a:t>
            </a:r>
            <a:r>
              <a:rPr lang="en-ZA" sz="3600" b="1" dirty="0">
                <a:solidFill>
                  <a:srgbClr val="4F906B"/>
                </a:solidFill>
              </a:rPr>
              <a:t>products or  services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49631-7A94-CBB8-F358-B40EE8080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8" y="117050"/>
            <a:ext cx="7553325" cy="5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1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F7525B-C8FF-89FA-BEC7-CD48CAFAD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6925" y="3630613"/>
            <a:ext cx="5543550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Stakeholder-Centric Strategy </a:t>
            </a:r>
            <a:endParaRPr lang="en-ZA" sz="4000" b="1" dirty="0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A7D9EB-1278-0851-916B-5A59897BC0D7}"/>
              </a:ext>
            </a:extLst>
          </p:cNvPr>
          <p:cNvGrpSpPr/>
          <p:nvPr/>
        </p:nvGrpSpPr>
        <p:grpSpPr>
          <a:xfrm>
            <a:off x="4138628" y="4177474"/>
            <a:ext cx="2517281" cy="1681726"/>
            <a:chOff x="4138628" y="4177474"/>
            <a:chExt cx="2517281" cy="168172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C9D4EF-FE23-4851-5CE9-FA6391358DFF}"/>
                </a:ext>
              </a:extLst>
            </p:cNvPr>
            <p:cNvSpPr/>
            <p:nvPr/>
          </p:nvSpPr>
          <p:spPr>
            <a:xfrm rot="1573916">
              <a:off x="4138628" y="5040050"/>
              <a:ext cx="701795" cy="8191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MP</a:t>
              </a:r>
              <a:endParaRPr lang="en-ZA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CCB0E5-4F34-E3ED-D486-BD28AEC3DC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5189" y="4177474"/>
              <a:ext cx="1760720" cy="10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551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DD074-48A1-5363-B362-D091626B2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EDDEF3D-A441-6C4E-85E5-B0B67D32F8A8}"/>
              </a:ext>
            </a:extLst>
          </p:cNvPr>
          <p:cNvSpPr txBox="1"/>
          <p:nvPr/>
        </p:nvSpPr>
        <p:spPr>
          <a:xfrm>
            <a:off x="706880" y="74575"/>
            <a:ext cx="1014473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MP Stakeholder Map</a:t>
            </a:r>
            <a:endParaRPr lang="ko-KR" altLang="en-US" sz="44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10D575-061E-8035-5C42-2012AF00E38C}"/>
              </a:ext>
            </a:extLst>
          </p:cNvPr>
          <p:cNvGrpSpPr/>
          <p:nvPr/>
        </p:nvGrpSpPr>
        <p:grpSpPr>
          <a:xfrm>
            <a:off x="99152" y="1024569"/>
            <a:ext cx="11655846" cy="5438407"/>
            <a:chOff x="99152" y="1024569"/>
            <a:chExt cx="11655846" cy="5438407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47C18B3D-FEE7-9D48-CAE8-3C3486EFC09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1714565"/>
                </p:ext>
              </p:extLst>
            </p:nvPr>
          </p:nvGraphicFramePr>
          <p:xfrm>
            <a:off x="99152" y="1024569"/>
            <a:ext cx="11655846" cy="54384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89EF91-59FD-1448-20B2-44EF9281F2D3}"/>
                </a:ext>
              </a:extLst>
            </p:cNvPr>
            <p:cNvSpPr/>
            <p:nvPr/>
          </p:nvSpPr>
          <p:spPr>
            <a:xfrm>
              <a:off x="5287942" y="3131544"/>
              <a:ext cx="1810593" cy="105004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Needs</a:t>
              </a:r>
              <a:endParaRPr lang="en-ZA" sz="3200"/>
            </a:p>
          </p:txBody>
        </p:sp>
      </p:grpSp>
    </p:spTree>
    <p:extLst>
      <p:ext uri="{BB962C8B-B14F-4D97-AF65-F5344CB8AC3E}">
        <p14:creationId xmlns:p14="http://schemas.microsoft.com/office/powerpoint/2010/main" val="6642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0FAB-1E00-7288-4F78-2C4E4FDB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13" y="-129940"/>
            <a:ext cx="9154886" cy="894332"/>
          </a:xfrm>
        </p:spPr>
        <p:txBody>
          <a:bodyPr>
            <a:normAutofit fontScale="90000"/>
          </a:bodyPr>
          <a:lstStyle/>
          <a:p>
            <a:pPr marL="228600" indent="-228600">
              <a:spcBef>
                <a:spcPts val="1000"/>
              </a:spcBef>
              <a:defRPr/>
            </a:pPr>
            <a:br>
              <a:rPr kumimoji="0" lang="en-ZA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ZA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W&amp;S C</a:t>
            </a:r>
            <a:r>
              <a:rPr lang="en-ZA" sz="40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HALLENGES IN MP PROVINCE </a:t>
            </a:r>
            <a:br>
              <a:rPr lang="en-ZA" sz="40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ZA" sz="400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A930C7-5645-C433-E66B-86E97EAFC4BC}"/>
              </a:ext>
            </a:extLst>
          </p:cNvPr>
          <p:cNvSpPr/>
          <p:nvPr/>
        </p:nvSpPr>
        <p:spPr>
          <a:xfrm>
            <a:off x="4401116" y="1254771"/>
            <a:ext cx="2508193" cy="15256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000" b="1" dirty="0"/>
              <a:t> Water Safety Plans </a:t>
            </a:r>
          </a:p>
          <a:p>
            <a:pPr algn="ctr"/>
            <a:r>
              <a:rPr lang="en-US" sz="1400" dirty="0"/>
              <a:t>in some Municipalities</a:t>
            </a:r>
            <a:endParaRPr lang="en-ZA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9A0F0-71D8-8F11-5520-5C43C5FADAB2}"/>
              </a:ext>
            </a:extLst>
          </p:cNvPr>
          <p:cNvGrpSpPr/>
          <p:nvPr/>
        </p:nvGrpSpPr>
        <p:grpSpPr>
          <a:xfrm>
            <a:off x="1735078" y="1301241"/>
            <a:ext cx="2412547" cy="1505741"/>
            <a:chOff x="1198789" y="1375568"/>
            <a:chExt cx="1314450" cy="1276350"/>
          </a:xfrm>
          <a:solidFill>
            <a:srgbClr val="0070C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87B909-35D4-F79F-3458-46B0162DB64E}"/>
                </a:ext>
              </a:extLst>
            </p:cNvPr>
            <p:cNvSpPr/>
            <p:nvPr/>
          </p:nvSpPr>
          <p:spPr>
            <a:xfrm>
              <a:off x="1198789" y="1375568"/>
              <a:ext cx="1314450" cy="12763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Drops </a:t>
              </a:r>
              <a:r>
                <a:rPr lang="en-US" sz="2400" dirty="0"/>
                <a:t>(all) </a:t>
              </a:r>
              <a:r>
                <a:rPr lang="en-US" sz="2400" b="1" dirty="0"/>
                <a:t>Status</a:t>
              </a:r>
              <a:endParaRPr lang="en-ZA" sz="2400" b="1" dirty="0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533FDD2C-DD68-F4EF-6942-4B2727178B67}"/>
                </a:ext>
              </a:extLst>
            </p:cNvPr>
            <p:cNvSpPr/>
            <p:nvPr/>
          </p:nvSpPr>
          <p:spPr>
            <a:xfrm>
              <a:off x="2295588" y="2146419"/>
              <a:ext cx="200025" cy="462757"/>
            </a:xfrm>
            <a:prstGeom prst="downArrow">
              <a:avLst>
                <a:gd name="adj1" fmla="val 50000"/>
                <a:gd name="adj2" fmla="val 53911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4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E235E9-9E47-111B-6DA8-EE0F33D81482}"/>
              </a:ext>
            </a:extLst>
          </p:cNvPr>
          <p:cNvGrpSpPr/>
          <p:nvPr/>
        </p:nvGrpSpPr>
        <p:grpSpPr>
          <a:xfrm>
            <a:off x="7134224" y="1254771"/>
            <a:ext cx="1876425" cy="1525690"/>
            <a:chOff x="4656363" y="1375567"/>
            <a:chExt cx="1314449" cy="1276350"/>
          </a:xfrm>
          <a:solidFill>
            <a:schemeClr val="accent4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E4917-417D-46F5-8736-86468712CA18}"/>
                </a:ext>
              </a:extLst>
            </p:cNvPr>
            <p:cNvSpPr/>
            <p:nvPr/>
          </p:nvSpPr>
          <p:spPr>
            <a:xfrm>
              <a:off x="4656363" y="1375567"/>
              <a:ext cx="1314449" cy="12763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NRW</a:t>
              </a:r>
              <a:endParaRPr lang="en-ZA" sz="2800" b="1" dirty="0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FBD05FAE-471C-F073-D602-FDAD71D3275A}"/>
                </a:ext>
              </a:extLst>
            </p:cNvPr>
            <p:cNvSpPr/>
            <p:nvPr/>
          </p:nvSpPr>
          <p:spPr>
            <a:xfrm rot="10800000">
              <a:off x="5675579" y="1712458"/>
              <a:ext cx="200025" cy="462757"/>
            </a:xfrm>
            <a:prstGeom prst="downArrow">
              <a:avLst>
                <a:gd name="adj1" fmla="val 50000"/>
                <a:gd name="adj2" fmla="val 53911"/>
              </a:avLst>
            </a:prstGeom>
            <a:solidFill>
              <a:srgbClr val="FF0000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0A35CF-AB71-1C68-CB7D-6201CDE4D335}"/>
              </a:ext>
            </a:extLst>
          </p:cNvPr>
          <p:cNvSpPr/>
          <p:nvPr/>
        </p:nvSpPr>
        <p:spPr>
          <a:xfrm>
            <a:off x="991518" y="3107926"/>
            <a:ext cx="11200482" cy="37500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Lack  capacity </a:t>
            </a:r>
            <a:r>
              <a:rPr lang="en-ZA" sz="2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ZA" sz="2400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tools or knowledge) </a:t>
            </a:r>
            <a:r>
              <a:rPr lang="en-ZA" sz="2400" u="sng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manage sludge</a:t>
            </a:r>
            <a:r>
              <a:rPr lang="en-ZA" sz="2400" u="sng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ZA" sz="2400" u="sng" kern="1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Aging/aged </a:t>
            </a:r>
            <a:r>
              <a:rPr lang="en-ZA" sz="24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Poor </a:t>
            </a:r>
            <a:r>
              <a:rPr lang="en-ZA" sz="24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operation</a:t>
            </a:r>
            <a:r>
              <a:rPr lang="en-ZA" sz="2400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ZA" sz="2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en-ZA" sz="24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 (O&amp;M);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ZA" sz="2400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unicipalities’ </a:t>
            </a:r>
            <a:r>
              <a:rPr lang="en-ZA" sz="24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poor </a:t>
            </a:r>
            <a:r>
              <a:rPr lang="en-ZA" sz="2400" b="1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ZA" sz="24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inancial management</a:t>
            </a:r>
            <a:r>
              <a:rPr lang="en-ZA" sz="2400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revenue collection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of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declining economy.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exploration of groundwater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source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municipalities’ do not have capacity to undertake this work;</a:t>
            </a:r>
            <a:endParaRPr lang="en-ZA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Theft and vandalism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infrastructure impeding access.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03CF6D-95DB-DB48-450C-9803B9857B87}"/>
              </a:ext>
            </a:extLst>
          </p:cNvPr>
          <p:cNvSpPr/>
          <p:nvPr/>
        </p:nvSpPr>
        <p:spPr>
          <a:xfrm>
            <a:off x="9248775" y="1254771"/>
            <a:ext cx="2512095" cy="1525690"/>
          </a:xfrm>
          <a:prstGeom prst="rect">
            <a:avLst/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W&amp;S</a:t>
            </a:r>
          </a:p>
          <a:p>
            <a:pPr algn="ctr"/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248EE-7B84-83C7-A9AC-39B6A9C8276B}"/>
              </a:ext>
            </a:extLst>
          </p:cNvPr>
          <p:cNvSpPr txBox="1"/>
          <p:nvPr/>
        </p:nvSpPr>
        <p:spPr>
          <a:xfrm rot="16200000">
            <a:off x="-689567" y="1544521"/>
            <a:ext cx="2374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>
                <a:solidFill>
                  <a:srgbClr val="C00000"/>
                </a:solidFill>
              </a:rPr>
              <a:t>Challenges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9C38E-C952-9411-5089-45984ADD5B41}"/>
              </a:ext>
            </a:extLst>
          </p:cNvPr>
          <p:cNvSpPr txBox="1"/>
          <p:nvPr/>
        </p:nvSpPr>
        <p:spPr>
          <a:xfrm rot="16200000">
            <a:off x="-325589" y="4060863"/>
            <a:ext cx="164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>
                <a:solidFill>
                  <a:srgbClr val="7030A0"/>
                </a:solidFill>
              </a:rPr>
              <a:t>Causes </a:t>
            </a:r>
          </a:p>
        </p:txBody>
      </p:sp>
    </p:spTree>
    <p:extLst>
      <p:ext uri="{BB962C8B-B14F-4D97-AF65-F5344CB8AC3E}">
        <p14:creationId xmlns:p14="http://schemas.microsoft.com/office/powerpoint/2010/main" val="327276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32B4-98FD-C9CB-24AA-830F92862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0" y="2271043"/>
            <a:ext cx="11137135" cy="149672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4A98"/>
                </a:solidFill>
              </a:rPr>
              <a:t>Commitment of the WRC in MP</a:t>
            </a:r>
            <a:endParaRPr lang="en-ZA" sz="5400" b="1" dirty="0">
              <a:solidFill>
                <a:srgbClr val="004A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97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719EB0400F614A95025AA76B6DF5FF" ma:contentTypeVersion="15" ma:contentTypeDescription="Create a new document." ma:contentTypeScope="" ma:versionID="902126659fc4755af44f11801b40e1c3">
  <xsd:schema xmlns:xsd="http://www.w3.org/2001/XMLSchema" xmlns:xs="http://www.w3.org/2001/XMLSchema" xmlns:p="http://schemas.microsoft.com/office/2006/metadata/properties" xmlns:ns2="1ec31e02-f447-4702-a42c-eb643a6a4136" xmlns:ns3="74e75696-c295-4851-9f7d-533638c4384a" targetNamespace="http://schemas.microsoft.com/office/2006/metadata/properties" ma:root="true" ma:fieldsID="398fe870f108c6b60942d7d9599645d8" ns2:_="" ns3:_="">
    <xsd:import namespace="1ec31e02-f447-4702-a42c-eb643a6a4136"/>
    <xsd:import namespace="74e75696-c295-4851-9f7d-533638c43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Submit_x0020_a_x0020_Comment" minOccurs="0"/>
                <xsd:element ref="ns2: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31e02-f447-4702-a42c-eb643a6a4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Submit_x0020_a_x0020_Comment" ma:index="18" nillable="true" ma:displayName="Submit a Comment" ma:format="Hyperlink" ma:internalName="Submit_x0020_a_x0020_Com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tatus" ma:index="19" nillable="true" ma:displayName="Status" ma:default="In Review" ma:format="Dropdown" ma:internalName="Status">
      <xsd:simpleType>
        <xsd:restriction base="dms:Choice">
          <xsd:enumeration value="Approved"/>
          <xsd:enumeration value="In Review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efb3bc8-b46b-4dbf-af5d-20fe8f1615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75696-c295-4851-9f7d-533638c4384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86491e6-c8b1-44ba-aaad-94b7983301a8}" ma:internalName="TaxCatchAll" ma:showField="CatchAllData" ma:web="74e75696-c295-4851-9f7d-533638c438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1ec31e02-f447-4702-a42c-eb643a6a4136">Approved</Status>
    <lcf76f155ced4ddcb4097134ff3c332f xmlns="1ec31e02-f447-4702-a42c-eb643a6a4136">
      <Terms xmlns="http://schemas.microsoft.com/office/infopath/2007/PartnerControls"/>
    </lcf76f155ced4ddcb4097134ff3c332f>
    <Submit_x0020_a_x0020_Comment xmlns="1ec31e02-f447-4702-a42c-eb643a6a4136">
      <Url xsi:nil="true"/>
      <Description xsi:nil="true"/>
    </Submit_x0020_a_x0020_Comment>
    <TaxCatchAll xmlns="74e75696-c295-4851-9f7d-533638c4384a" xsi:nil="true"/>
  </documentManagement>
</p:properties>
</file>

<file path=customXml/itemProps1.xml><?xml version="1.0" encoding="utf-8"?>
<ds:datastoreItem xmlns:ds="http://schemas.openxmlformats.org/officeDocument/2006/customXml" ds:itemID="{821E59D4-D830-411C-A934-1CDF61D36729}">
  <ds:schemaRefs>
    <ds:schemaRef ds:uri="1ec31e02-f447-4702-a42c-eb643a6a4136"/>
    <ds:schemaRef ds:uri="74e75696-c295-4851-9f7d-533638c438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685A20-4887-4333-85B6-340CB4000B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A27DCC-9628-4E08-9AB9-900CA70AE334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74e75696-c295-4851-9f7d-533638c4384a"/>
    <ds:schemaRef ds:uri="1ec31e02-f447-4702-a42c-eb643a6a4136"/>
    <ds:schemaRef ds:uri="http://schemas.microsoft.com/office/2006/metadata/properties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Microsoft Office PowerPoint</Application>
  <PresentationFormat>Widescreen</PresentationFormat>
  <Paragraphs>94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Gill Sans MT</vt:lpstr>
      <vt:lpstr>Google Sans</vt:lpstr>
      <vt:lpstr>Symbol</vt:lpstr>
      <vt:lpstr>Office Theme</vt:lpstr>
      <vt:lpstr>2_Office Theme</vt:lpstr>
      <vt:lpstr>1_Office Theme</vt:lpstr>
      <vt:lpstr>3_Office Theme</vt:lpstr>
      <vt:lpstr>Water RDI Interventions &amp;  Stakeholder Engagement: Mpumalanga Province</vt:lpstr>
      <vt:lpstr>PowerPoint Presentation</vt:lpstr>
      <vt:lpstr>PowerPoint Presentation</vt:lpstr>
      <vt:lpstr>Outcome-based Water RDI Strategy</vt:lpstr>
      <vt:lpstr>PowerPoint Presentation</vt:lpstr>
      <vt:lpstr>PowerPoint Presentation</vt:lpstr>
      <vt:lpstr>PowerPoint Presentation</vt:lpstr>
      <vt:lpstr> W&amp;S CHALLENGES IN MP PROVINCE  </vt:lpstr>
      <vt:lpstr>Commitment of the WRC in MP</vt:lpstr>
      <vt:lpstr>PowerPoint Presentation</vt:lpstr>
      <vt:lpstr>PowerPoint Presentation</vt:lpstr>
      <vt:lpstr>PowerPoint Presentation</vt:lpstr>
      <vt:lpstr>PowerPoint Presentation</vt:lpstr>
      <vt:lpstr> 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bachtiar nurhakim</dc:creator>
  <cp:lastModifiedBy>Stanley Liphadzi</cp:lastModifiedBy>
  <cp:revision>4</cp:revision>
  <dcterms:created xsi:type="dcterms:W3CDTF">2019-09-04T02:10:47Z</dcterms:created>
  <dcterms:modified xsi:type="dcterms:W3CDTF">2024-09-11T06:37:22Z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0x01010010719EB0400F614A95025AA76B6DF5FF</vt:lpwstr>
  </property>
  <property fmtid="{D5CDD505-2E9C-101B-9397-08002B2CF9AE}" pid="3" name="MediaServiceImageTags">
    <vt:lpwstr/>
  </property>
</Properties>
</file>